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2" y="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00" b="0" i="0">
                <a:solidFill>
                  <a:schemeClr val="tx1"/>
                </a:solidFill>
                <a:latin typeface="Libre Baskerville"/>
                <a:cs typeface="Libre Baskervill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0" i="0">
                <a:solidFill>
                  <a:schemeClr val="tx1"/>
                </a:solidFill>
                <a:latin typeface="Libre Baskerville"/>
                <a:cs typeface="Libre Baskervill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0" i="0">
                <a:solidFill>
                  <a:schemeClr val="tx1"/>
                </a:solidFill>
                <a:latin typeface="Libre Baskerville"/>
                <a:cs typeface="Libre Baskervill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0" i="0">
                <a:solidFill>
                  <a:schemeClr val="tx1"/>
                </a:solidFill>
                <a:latin typeface="Libre Baskerville"/>
                <a:cs typeface="Libre Baskervill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19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6857999"/>
                </a:lnTo>
                <a:close/>
              </a:path>
            </a:pathLst>
          </a:custGeom>
          <a:solidFill>
            <a:srgbClr val="1A0D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886298" y="236277"/>
            <a:ext cx="5461000" cy="5448300"/>
          </a:xfrm>
          <a:custGeom>
            <a:avLst/>
            <a:gdLst/>
            <a:ahLst/>
            <a:cxnLst/>
            <a:rect l="l" t="t" r="r" b="b"/>
            <a:pathLst>
              <a:path w="5461000" h="5448300">
                <a:moveTo>
                  <a:pt x="3018381" y="12699"/>
                </a:moveTo>
                <a:lnTo>
                  <a:pt x="2442301" y="12699"/>
                </a:lnTo>
                <a:lnTo>
                  <a:pt x="2489749" y="0"/>
                </a:lnTo>
                <a:lnTo>
                  <a:pt x="2970934" y="0"/>
                </a:lnTo>
                <a:lnTo>
                  <a:pt x="3018381" y="12699"/>
                </a:lnTo>
                <a:close/>
              </a:path>
              <a:path w="5461000" h="5448300">
                <a:moveTo>
                  <a:pt x="3112549" y="25399"/>
                </a:moveTo>
                <a:lnTo>
                  <a:pt x="2348134" y="25399"/>
                </a:lnTo>
                <a:lnTo>
                  <a:pt x="2395094" y="12699"/>
                </a:lnTo>
                <a:lnTo>
                  <a:pt x="3065589" y="12699"/>
                </a:lnTo>
                <a:lnTo>
                  <a:pt x="3112549" y="25399"/>
                </a:lnTo>
                <a:close/>
              </a:path>
              <a:path w="5461000" h="5448300">
                <a:moveTo>
                  <a:pt x="3205701" y="38099"/>
                </a:moveTo>
                <a:lnTo>
                  <a:pt x="2254982" y="38099"/>
                </a:lnTo>
                <a:lnTo>
                  <a:pt x="2301427" y="25399"/>
                </a:lnTo>
                <a:lnTo>
                  <a:pt x="3159256" y="25399"/>
                </a:lnTo>
                <a:lnTo>
                  <a:pt x="3205701" y="38099"/>
                </a:lnTo>
                <a:close/>
              </a:path>
              <a:path w="5461000" h="5448300">
                <a:moveTo>
                  <a:pt x="3251879" y="5410199"/>
                </a:moveTo>
                <a:lnTo>
                  <a:pt x="2208804" y="5410199"/>
                </a:lnTo>
                <a:lnTo>
                  <a:pt x="1806417" y="5295899"/>
                </a:lnTo>
                <a:lnTo>
                  <a:pt x="1763303" y="5283199"/>
                </a:lnTo>
                <a:lnTo>
                  <a:pt x="1720535" y="5257799"/>
                </a:lnTo>
                <a:lnTo>
                  <a:pt x="1636059" y="5232399"/>
                </a:lnTo>
                <a:lnTo>
                  <a:pt x="1594367" y="5206999"/>
                </a:lnTo>
                <a:lnTo>
                  <a:pt x="1553047" y="5194299"/>
                </a:lnTo>
                <a:lnTo>
                  <a:pt x="1471554" y="5143499"/>
                </a:lnTo>
                <a:lnTo>
                  <a:pt x="1431395" y="5130799"/>
                </a:lnTo>
                <a:lnTo>
                  <a:pt x="1352286" y="5079999"/>
                </a:lnTo>
                <a:lnTo>
                  <a:pt x="1274835" y="5029199"/>
                </a:lnTo>
                <a:lnTo>
                  <a:pt x="1236749" y="5016499"/>
                </a:lnTo>
                <a:lnTo>
                  <a:pt x="1161892" y="4965699"/>
                </a:lnTo>
                <a:lnTo>
                  <a:pt x="1125134" y="4927599"/>
                </a:lnTo>
                <a:lnTo>
                  <a:pt x="1052995" y="4876799"/>
                </a:lnTo>
                <a:lnTo>
                  <a:pt x="982739" y="4825999"/>
                </a:lnTo>
                <a:lnTo>
                  <a:pt x="948335" y="4787899"/>
                </a:lnTo>
                <a:lnTo>
                  <a:pt x="914422" y="4762499"/>
                </a:lnTo>
                <a:lnTo>
                  <a:pt x="881007" y="4737099"/>
                </a:lnTo>
                <a:lnTo>
                  <a:pt x="848098" y="4698999"/>
                </a:lnTo>
                <a:lnTo>
                  <a:pt x="815702" y="4673599"/>
                </a:lnTo>
                <a:lnTo>
                  <a:pt x="783825" y="4635499"/>
                </a:lnTo>
                <a:lnTo>
                  <a:pt x="752475" y="4610099"/>
                </a:lnTo>
                <a:lnTo>
                  <a:pt x="721658" y="4571999"/>
                </a:lnTo>
                <a:lnTo>
                  <a:pt x="691382" y="4533899"/>
                </a:lnTo>
                <a:lnTo>
                  <a:pt x="661653" y="4508499"/>
                </a:lnTo>
                <a:lnTo>
                  <a:pt x="632479" y="4470399"/>
                </a:lnTo>
                <a:lnTo>
                  <a:pt x="603866" y="4432299"/>
                </a:lnTo>
                <a:lnTo>
                  <a:pt x="575822" y="4406899"/>
                </a:lnTo>
                <a:lnTo>
                  <a:pt x="548353" y="4368799"/>
                </a:lnTo>
                <a:lnTo>
                  <a:pt x="521467" y="4330699"/>
                </a:lnTo>
                <a:lnTo>
                  <a:pt x="495170" y="4292599"/>
                </a:lnTo>
                <a:lnTo>
                  <a:pt x="469469" y="4254499"/>
                </a:lnTo>
                <a:lnTo>
                  <a:pt x="444372" y="4216399"/>
                </a:lnTo>
                <a:lnTo>
                  <a:pt x="419885" y="4178299"/>
                </a:lnTo>
                <a:lnTo>
                  <a:pt x="396016" y="4140199"/>
                </a:lnTo>
                <a:lnTo>
                  <a:pt x="372771" y="4102099"/>
                </a:lnTo>
                <a:lnTo>
                  <a:pt x="350158" y="4063999"/>
                </a:lnTo>
                <a:lnTo>
                  <a:pt x="328182" y="4025899"/>
                </a:lnTo>
                <a:lnTo>
                  <a:pt x="306853" y="3987799"/>
                </a:lnTo>
                <a:lnTo>
                  <a:pt x="286175" y="3936999"/>
                </a:lnTo>
                <a:lnTo>
                  <a:pt x="266157" y="3898899"/>
                </a:lnTo>
                <a:lnTo>
                  <a:pt x="246805" y="3860799"/>
                </a:lnTo>
                <a:lnTo>
                  <a:pt x="228126" y="3822699"/>
                </a:lnTo>
                <a:lnTo>
                  <a:pt x="210128" y="3771899"/>
                </a:lnTo>
                <a:lnTo>
                  <a:pt x="192817" y="3733799"/>
                </a:lnTo>
                <a:lnTo>
                  <a:pt x="176200" y="3695699"/>
                </a:lnTo>
                <a:lnTo>
                  <a:pt x="160284" y="3644899"/>
                </a:lnTo>
                <a:lnTo>
                  <a:pt x="145077" y="3606799"/>
                </a:lnTo>
                <a:lnTo>
                  <a:pt x="130585" y="3555999"/>
                </a:lnTo>
                <a:lnTo>
                  <a:pt x="116815" y="3517899"/>
                </a:lnTo>
                <a:lnTo>
                  <a:pt x="103775" y="3467099"/>
                </a:lnTo>
                <a:lnTo>
                  <a:pt x="91470" y="3428999"/>
                </a:lnTo>
                <a:lnTo>
                  <a:pt x="79909" y="3378199"/>
                </a:lnTo>
                <a:lnTo>
                  <a:pt x="69098" y="3340099"/>
                </a:lnTo>
                <a:lnTo>
                  <a:pt x="59044" y="3289299"/>
                </a:lnTo>
                <a:lnTo>
                  <a:pt x="49754" y="3251199"/>
                </a:lnTo>
                <a:lnTo>
                  <a:pt x="41236" y="3200399"/>
                </a:lnTo>
                <a:lnTo>
                  <a:pt x="33495" y="3149599"/>
                </a:lnTo>
                <a:lnTo>
                  <a:pt x="26540" y="3111499"/>
                </a:lnTo>
                <a:lnTo>
                  <a:pt x="20376" y="3060699"/>
                </a:lnTo>
                <a:lnTo>
                  <a:pt x="15012" y="3009899"/>
                </a:lnTo>
                <a:lnTo>
                  <a:pt x="10454" y="2959099"/>
                </a:lnTo>
                <a:lnTo>
                  <a:pt x="6709" y="2920999"/>
                </a:lnTo>
                <a:lnTo>
                  <a:pt x="3784" y="2870199"/>
                </a:lnTo>
                <a:lnTo>
                  <a:pt x="1686" y="2819399"/>
                </a:lnTo>
                <a:lnTo>
                  <a:pt x="422" y="2768599"/>
                </a:lnTo>
                <a:lnTo>
                  <a:pt x="0" y="2730499"/>
                </a:lnTo>
                <a:lnTo>
                  <a:pt x="422" y="2679699"/>
                </a:lnTo>
                <a:lnTo>
                  <a:pt x="1686" y="2628899"/>
                </a:lnTo>
                <a:lnTo>
                  <a:pt x="3784" y="2578099"/>
                </a:lnTo>
                <a:lnTo>
                  <a:pt x="6709" y="2527299"/>
                </a:lnTo>
                <a:lnTo>
                  <a:pt x="10454" y="2489199"/>
                </a:lnTo>
                <a:lnTo>
                  <a:pt x="15012" y="2438399"/>
                </a:lnTo>
                <a:lnTo>
                  <a:pt x="20376" y="2387599"/>
                </a:lnTo>
                <a:lnTo>
                  <a:pt x="26540" y="2336799"/>
                </a:lnTo>
                <a:lnTo>
                  <a:pt x="33495" y="2298699"/>
                </a:lnTo>
                <a:lnTo>
                  <a:pt x="41236" y="2247899"/>
                </a:lnTo>
                <a:lnTo>
                  <a:pt x="49754" y="2197099"/>
                </a:lnTo>
                <a:lnTo>
                  <a:pt x="59044" y="2158999"/>
                </a:lnTo>
                <a:lnTo>
                  <a:pt x="69098" y="2108199"/>
                </a:lnTo>
                <a:lnTo>
                  <a:pt x="79909" y="2070099"/>
                </a:lnTo>
                <a:lnTo>
                  <a:pt x="91470" y="2019299"/>
                </a:lnTo>
                <a:lnTo>
                  <a:pt x="103775" y="1981199"/>
                </a:lnTo>
                <a:lnTo>
                  <a:pt x="116815" y="1930399"/>
                </a:lnTo>
                <a:lnTo>
                  <a:pt x="130585" y="1892299"/>
                </a:lnTo>
                <a:lnTo>
                  <a:pt x="145077" y="1841499"/>
                </a:lnTo>
                <a:lnTo>
                  <a:pt x="160284" y="1803399"/>
                </a:lnTo>
                <a:lnTo>
                  <a:pt x="176200" y="1752599"/>
                </a:lnTo>
                <a:lnTo>
                  <a:pt x="192817" y="1714499"/>
                </a:lnTo>
                <a:lnTo>
                  <a:pt x="210128" y="1676399"/>
                </a:lnTo>
                <a:lnTo>
                  <a:pt x="228126" y="1625599"/>
                </a:lnTo>
                <a:lnTo>
                  <a:pt x="246805" y="1587499"/>
                </a:lnTo>
                <a:lnTo>
                  <a:pt x="266157" y="1549399"/>
                </a:lnTo>
                <a:lnTo>
                  <a:pt x="286175" y="1511299"/>
                </a:lnTo>
                <a:lnTo>
                  <a:pt x="306853" y="1460499"/>
                </a:lnTo>
                <a:lnTo>
                  <a:pt x="328182" y="1422399"/>
                </a:lnTo>
                <a:lnTo>
                  <a:pt x="350158" y="1384299"/>
                </a:lnTo>
                <a:lnTo>
                  <a:pt x="372771" y="1346199"/>
                </a:lnTo>
                <a:lnTo>
                  <a:pt x="396016" y="1308099"/>
                </a:lnTo>
                <a:lnTo>
                  <a:pt x="419885" y="1269999"/>
                </a:lnTo>
                <a:lnTo>
                  <a:pt x="444372" y="1231899"/>
                </a:lnTo>
                <a:lnTo>
                  <a:pt x="469469" y="1193799"/>
                </a:lnTo>
                <a:lnTo>
                  <a:pt x="495170" y="1155699"/>
                </a:lnTo>
                <a:lnTo>
                  <a:pt x="521467" y="1117599"/>
                </a:lnTo>
                <a:lnTo>
                  <a:pt x="548353" y="1079499"/>
                </a:lnTo>
                <a:lnTo>
                  <a:pt x="575822" y="1041399"/>
                </a:lnTo>
                <a:lnTo>
                  <a:pt x="603866" y="1015999"/>
                </a:lnTo>
                <a:lnTo>
                  <a:pt x="632479" y="977899"/>
                </a:lnTo>
                <a:lnTo>
                  <a:pt x="661653" y="939799"/>
                </a:lnTo>
                <a:lnTo>
                  <a:pt x="691382" y="914399"/>
                </a:lnTo>
                <a:lnTo>
                  <a:pt x="721658" y="876299"/>
                </a:lnTo>
                <a:lnTo>
                  <a:pt x="752475" y="838199"/>
                </a:lnTo>
                <a:lnTo>
                  <a:pt x="783825" y="812799"/>
                </a:lnTo>
                <a:lnTo>
                  <a:pt x="815702" y="774699"/>
                </a:lnTo>
                <a:lnTo>
                  <a:pt x="848098" y="749299"/>
                </a:lnTo>
                <a:lnTo>
                  <a:pt x="881007" y="711199"/>
                </a:lnTo>
                <a:lnTo>
                  <a:pt x="914422" y="685799"/>
                </a:lnTo>
                <a:lnTo>
                  <a:pt x="948335" y="660399"/>
                </a:lnTo>
                <a:lnTo>
                  <a:pt x="982739" y="622299"/>
                </a:lnTo>
                <a:lnTo>
                  <a:pt x="1052995" y="571499"/>
                </a:lnTo>
                <a:lnTo>
                  <a:pt x="1125134" y="520699"/>
                </a:lnTo>
                <a:lnTo>
                  <a:pt x="1161892" y="495299"/>
                </a:lnTo>
                <a:lnTo>
                  <a:pt x="1199099" y="457199"/>
                </a:lnTo>
                <a:lnTo>
                  <a:pt x="1236749" y="444499"/>
                </a:lnTo>
                <a:lnTo>
                  <a:pt x="1313349" y="393699"/>
                </a:lnTo>
                <a:lnTo>
                  <a:pt x="1391636" y="342899"/>
                </a:lnTo>
                <a:lnTo>
                  <a:pt x="1431395" y="317499"/>
                </a:lnTo>
                <a:lnTo>
                  <a:pt x="1471554" y="304799"/>
                </a:lnTo>
                <a:lnTo>
                  <a:pt x="1553047" y="253999"/>
                </a:lnTo>
                <a:lnTo>
                  <a:pt x="1594367" y="241299"/>
                </a:lnTo>
                <a:lnTo>
                  <a:pt x="1636059" y="215899"/>
                </a:lnTo>
                <a:lnTo>
                  <a:pt x="1720535" y="190499"/>
                </a:lnTo>
                <a:lnTo>
                  <a:pt x="1763303" y="165099"/>
                </a:lnTo>
                <a:lnTo>
                  <a:pt x="2208804" y="38099"/>
                </a:lnTo>
                <a:lnTo>
                  <a:pt x="3251879" y="38099"/>
                </a:lnTo>
                <a:lnTo>
                  <a:pt x="3697379" y="165099"/>
                </a:lnTo>
                <a:lnTo>
                  <a:pt x="3740148" y="190499"/>
                </a:lnTo>
                <a:lnTo>
                  <a:pt x="3824623" y="215899"/>
                </a:lnTo>
                <a:lnTo>
                  <a:pt x="3866316" y="241299"/>
                </a:lnTo>
                <a:lnTo>
                  <a:pt x="3907635" y="253999"/>
                </a:lnTo>
                <a:lnTo>
                  <a:pt x="3989128" y="304799"/>
                </a:lnTo>
                <a:lnTo>
                  <a:pt x="4029288" y="317499"/>
                </a:lnTo>
                <a:lnTo>
                  <a:pt x="4069046" y="342899"/>
                </a:lnTo>
                <a:lnTo>
                  <a:pt x="4147333" y="393699"/>
                </a:lnTo>
                <a:lnTo>
                  <a:pt x="4223933" y="444499"/>
                </a:lnTo>
                <a:lnTo>
                  <a:pt x="4261584" y="457199"/>
                </a:lnTo>
                <a:lnTo>
                  <a:pt x="4298791" y="495299"/>
                </a:lnTo>
                <a:lnTo>
                  <a:pt x="4335549" y="520699"/>
                </a:lnTo>
                <a:lnTo>
                  <a:pt x="4407687" y="571499"/>
                </a:lnTo>
                <a:lnTo>
                  <a:pt x="4477943" y="622299"/>
                </a:lnTo>
                <a:lnTo>
                  <a:pt x="4512348" y="660399"/>
                </a:lnTo>
                <a:lnTo>
                  <a:pt x="4546261" y="685799"/>
                </a:lnTo>
                <a:lnTo>
                  <a:pt x="4579675" y="711199"/>
                </a:lnTo>
                <a:lnTo>
                  <a:pt x="4612584" y="749299"/>
                </a:lnTo>
                <a:lnTo>
                  <a:pt x="4644981" y="774699"/>
                </a:lnTo>
                <a:lnTo>
                  <a:pt x="4676857" y="812799"/>
                </a:lnTo>
                <a:lnTo>
                  <a:pt x="4708208" y="838199"/>
                </a:lnTo>
                <a:lnTo>
                  <a:pt x="4739024" y="876299"/>
                </a:lnTo>
                <a:lnTo>
                  <a:pt x="4769301" y="914399"/>
                </a:lnTo>
                <a:lnTo>
                  <a:pt x="4799029" y="939799"/>
                </a:lnTo>
                <a:lnTo>
                  <a:pt x="4828204" y="977899"/>
                </a:lnTo>
                <a:lnTo>
                  <a:pt x="4856816" y="1015999"/>
                </a:lnTo>
                <a:lnTo>
                  <a:pt x="4884861" y="1041399"/>
                </a:lnTo>
                <a:lnTo>
                  <a:pt x="4912329" y="1079499"/>
                </a:lnTo>
                <a:lnTo>
                  <a:pt x="4939216" y="1117599"/>
                </a:lnTo>
                <a:lnTo>
                  <a:pt x="4965513" y="1155699"/>
                </a:lnTo>
                <a:lnTo>
                  <a:pt x="4991213" y="1193799"/>
                </a:lnTo>
                <a:lnTo>
                  <a:pt x="5016310" y="1231899"/>
                </a:lnTo>
                <a:lnTo>
                  <a:pt x="5040797" y="1269999"/>
                </a:lnTo>
                <a:lnTo>
                  <a:pt x="5064666" y="1308099"/>
                </a:lnTo>
                <a:lnTo>
                  <a:pt x="5087911" y="1346199"/>
                </a:lnTo>
                <a:lnTo>
                  <a:pt x="5110525" y="1384299"/>
                </a:lnTo>
                <a:lnTo>
                  <a:pt x="5132500" y="1422399"/>
                </a:lnTo>
                <a:lnTo>
                  <a:pt x="5153830" y="1460499"/>
                </a:lnTo>
                <a:lnTo>
                  <a:pt x="5174507" y="1511299"/>
                </a:lnTo>
                <a:lnTo>
                  <a:pt x="5194526" y="1549399"/>
                </a:lnTo>
                <a:lnTo>
                  <a:pt x="5213878" y="1587499"/>
                </a:lnTo>
                <a:lnTo>
                  <a:pt x="5232556" y="1625599"/>
                </a:lnTo>
                <a:lnTo>
                  <a:pt x="5250555" y="1676399"/>
                </a:lnTo>
                <a:lnTo>
                  <a:pt x="5267866" y="1714499"/>
                </a:lnTo>
                <a:lnTo>
                  <a:pt x="5284482" y="1752599"/>
                </a:lnTo>
                <a:lnTo>
                  <a:pt x="5300398" y="1803399"/>
                </a:lnTo>
                <a:lnTo>
                  <a:pt x="5315605" y="1841499"/>
                </a:lnTo>
                <a:lnTo>
                  <a:pt x="5330097" y="1892299"/>
                </a:lnTo>
                <a:lnTo>
                  <a:pt x="5343867" y="1930399"/>
                </a:lnTo>
                <a:lnTo>
                  <a:pt x="5356908" y="1981199"/>
                </a:lnTo>
                <a:lnTo>
                  <a:pt x="5369212" y="2019299"/>
                </a:lnTo>
                <a:lnTo>
                  <a:pt x="5380773" y="2070099"/>
                </a:lnTo>
                <a:lnTo>
                  <a:pt x="5391584" y="2108199"/>
                </a:lnTo>
                <a:lnTo>
                  <a:pt x="5401638" y="2158999"/>
                </a:lnTo>
                <a:lnTo>
                  <a:pt x="5410928" y="2197099"/>
                </a:lnTo>
                <a:lnTo>
                  <a:pt x="5419447" y="2247899"/>
                </a:lnTo>
                <a:lnTo>
                  <a:pt x="5427187" y="2298699"/>
                </a:lnTo>
                <a:lnTo>
                  <a:pt x="5434143" y="2336799"/>
                </a:lnTo>
                <a:lnTo>
                  <a:pt x="5440306" y="2387599"/>
                </a:lnTo>
                <a:lnTo>
                  <a:pt x="5445670" y="2438399"/>
                </a:lnTo>
                <a:lnTo>
                  <a:pt x="5450228" y="2489199"/>
                </a:lnTo>
                <a:lnTo>
                  <a:pt x="5453973" y="2527299"/>
                </a:lnTo>
                <a:lnTo>
                  <a:pt x="5456898" y="2578099"/>
                </a:lnTo>
                <a:lnTo>
                  <a:pt x="5458996" y="2628899"/>
                </a:lnTo>
                <a:lnTo>
                  <a:pt x="5460260" y="2679699"/>
                </a:lnTo>
                <a:lnTo>
                  <a:pt x="5460683" y="2717799"/>
                </a:lnTo>
                <a:lnTo>
                  <a:pt x="5460260" y="2768599"/>
                </a:lnTo>
                <a:lnTo>
                  <a:pt x="5458996" y="2819399"/>
                </a:lnTo>
                <a:lnTo>
                  <a:pt x="5456898" y="2870199"/>
                </a:lnTo>
                <a:lnTo>
                  <a:pt x="5453973" y="2920999"/>
                </a:lnTo>
                <a:lnTo>
                  <a:pt x="5450228" y="2959099"/>
                </a:lnTo>
                <a:lnTo>
                  <a:pt x="5445670" y="3009899"/>
                </a:lnTo>
                <a:lnTo>
                  <a:pt x="5440306" y="3060699"/>
                </a:lnTo>
                <a:lnTo>
                  <a:pt x="5434143" y="3111499"/>
                </a:lnTo>
                <a:lnTo>
                  <a:pt x="5427187" y="3149599"/>
                </a:lnTo>
                <a:lnTo>
                  <a:pt x="5419447" y="3200399"/>
                </a:lnTo>
                <a:lnTo>
                  <a:pt x="5410928" y="3251199"/>
                </a:lnTo>
                <a:lnTo>
                  <a:pt x="5401638" y="3289299"/>
                </a:lnTo>
                <a:lnTo>
                  <a:pt x="5391584" y="3340099"/>
                </a:lnTo>
                <a:lnTo>
                  <a:pt x="5380773" y="3378199"/>
                </a:lnTo>
                <a:lnTo>
                  <a:pt x="5369212" y="3428999"/>
                </a:lnTo>
                <a:lnTo>
                  <a:pt x="5356908" y="3467099"/>
                </a:lnTo>
                <a:lnTo>
                  <a:pt x="5343867" y="3517899"/>
                </a:lnTo>
                <a:lnTo>
                  <a:pt x="5330097" y="3555999"/>
                </a:lnTo>
                <a:lnTo>
                  <a:pt x="5315605" y="3606799"/>
                </a:lnTo>
                <a:lnTo>
                  <a:pt x="5300398" y="3644899"/>
                </a:lnTo>
                <a:lnTo>
                  <a:pt x="5284482" y="3695699"/>
                </a:lnTo>
                <a:lnTo>
                  <a:pt x="5267866" y="3733799"/>
                </a:lnTo>
                <a:lnTo>
                  <a:pt x="5250555" y="3771899"/>
                </a:lnTo>
                <a:lnTo>
                  <a:pt x="5232556" y="3822699"/>
                </a:lnTo>
                <a:lnTo>
                  <a:pt x="5213878" y="3860799"/>
                </a:lnTo>
                <a:lnTo>
                  <a:pt x="5194526" y="3898899"/>
                </a:lnTo>
                <a:lnTo>
                  <a:pt x="5174507" y="3936999"/>
                </a:lnTo>
                <a:lnTo>
                  <a:pt x="5153830" y="3987799"/>
                </a:lnTo>
                <a:lnTo>
                  <a:pt x="5132500" y="4025899"/>
                </a:lnTo>
                <a:lnTo>
                  <a:pt x="5110525" y="4063999"/>
                </a:lnTo>
                <a:lnTo>
                  <a:pt x="5087911" y="4102099"/>
                </a:lnTo>
                <a:lnTo>
                  <a:pt x="5064666" y="4140199"/>
                </a:lnTo>
                <a:lnTo>
                  <a:pt x="5040797" y="4178299"/>
                </a:lnTo>
                <a:lnTo>
                  <a:pt x="5016310" y="4216399"/>
                </a:lnTo>
                <a:lnTo>
                  <a:pt x="4991213" y="4254499"/>
                </a:lnTo>
                <a:lnTo>
                  <a:pt x="4965513" y="4292599"/>
                </a:lnTo>
                <a:lnTo>
                  <a:pt x="4939216" y="4330699"/>
                </a:lnTo>
                <a:lnTo>
                  <a:pt x="4912329" y="4368799"/>
                </a:lnTo>
                <a:lnTo>
                  <a:pt x="4884861" y="4406899"/>
                </a:lnTo>
                <a:lnTo>
                  <a:pt x="4856816" y="4432299"/>
                </a:lnTo>
                <a:lnTo>
                  <a:pt x="4828204" y="4470399"/>
                </a:lnTo>
                <a:lnTo>
                  <a:pt x="4799029" y="4508499"/>
                </a:lnTo>
                <a:lnTo>
                  <a:pt x="4769301" y="4533899"/>
                </a:lnTo>
                <a:lnTo>
                  <a:pt x="4739024" y="4571999"/>
                </a:lnTo>
                <a:lnTo>
                  <a:pt x="4708208" y="4610099"/>
                </a:lnTo>
                <a:lnTo>
                  <a:pt x="4676857" y="4635499"/>
                </a:lnTo>
                <a:lnTo>
                  <a:pt x="4644981" y="4673599"/>
                </a:lnTo>
                <a:lnTo>
                  <a:pt x="4612584" y="4698999"/>
                </a:lnTo>
                <a:lnTo>
                  <a:pt x="4579675" y="4737099"/>
                </a:lnTo>
                <a:lnTo>
                  <a:pt x="4546261" y="4762499"/>
                </a:lnTo>
                <a:lnTo>
                  <a:pt x="4512348" y="4787899"/>
                </a:lnTo>
                <a:lnTo>
                  <a:pt x="4477943" y="4825999"/>
                </a:lnTo>
                <a:lnTo>
                  <a:pt x="4407687" y="4876799"/>
                </a:lnTo>
                <a:lnTo>
                  <a:pt x="4335549" y="4927599"/>
                </a:lnTo>
                <a:lnTo>
                  <a:pt x="4298791" y="4965699"/>
                </a:lnTo>
                <a:lnTo>
                  <a:pt x="4223933" y="5016499"/>
                </a:lnTo>
                <a:lnTo>
                  <a:pt x="4185848" y="5029199"/>
                </a:lnTo>
                <a:lnTo>
                  <a:pt x="4108397" y="5079999"/>
                </a:lnTo>
                <a:lnTo>
                  <a:pt x="4029288" y="5130799"/>
                </a:lnTo>
                <a:lnTo>
                  <a:pt x="3989128" y="5143499"/>
                </a:lnTo>
                <a:lnTo>
                  <a:pt x="3907635" y="5194299"/>
                </a:lnTo>
                <a:lnTo>
                  <a:pt x="3866316" y="5206999"/>
                </a:lnTo>
                <a:lnTo>
                  <a:pt x="3824623" y="5232399"/>
                </a:lnTo>
                <a:lnTo>
                  <a:pt x="3740148" y="5257799"/>
                </a:lnTo>
                <a:lnTo>
                  <a:pt x="3697379" y="5283199"/>
                </a:lnTo>
                <a:lnTo>
                  <a:pt x="3654266" y="5295899"/>
                </a:lnTo>
                <a:lnTo>
                  <a:pt x="3251879" y="5410199"/>
                </a:lnTo>
                <a:close/>
              </a:path>
              <a:path w="5461000" h="5448300">
                <a:moveTo>
                  <a:pt x="3159256" y="5422899"/>
                </a:moveTo>
                <a:lnTo>
                  <a:pt x="2301427" y="5422899"/>
                </a:lnTo>
                <a:lnTo>
                  <a:pt x="2254982" y="5410199"/>
                </a:lnTo>
                <a:lnTo>
                  <a:pt x="3205701" y="5410199"/>
                </a:lnTo>
                <a:lnTo>
                  <a:pt x="3159256" y="5422899"/>
                </a:lnTo>
                <a:close/>
              </a:path>
              <a:path w="5461000" h="5448300">
                <a:moveTo>
                  <a:pt x="3065589" y="5435599"/>
                </a:moveTo>
                <a:lnTo>
                  <a:pt x="2395094" y="5435599"/>
                </a:lnTo>
                <a:lnTo>
                  <a:pt x="2348134" y="5422899"/>
                </a:lnTo>
                <a:lnTo>
                  <a:pt x="3112549" y="5422899"/>
                </a:lnTo>
                <a:lnTo>
                  <a:pt x="3065589" y="5435599"/>
                </a:lnTo>
                <a:close/>
              </a:path>
              <a:path w="5461000" h="5448300">
                <a:moveTo>
                  <a:pt x="2970935" y="5448299"/>
                </a:moveTo>
                <a:lnTo>
                  <a:pt x="2489748" y="5448299"/>
                </a:lnTo>
                <a:lnTo>
                  <a:pt x="2442301" y="5435599"/>
                </a:lnTo>
                <a:lnTo>
                  <a:pt x="3018381" y="5435599"/>
                </a:lnTo>
                <a:lnTo>
                  <a:pt x="2970935" y="54482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342182" y="780554"/>
            <a:ext cx="882015" cy="3825240"/>
          </a:xfrm>
          <a:custGeom>
            <a:avLst/>
            <a:gdLst/>
            <a:ahLst/>
            <a:cxnLst/>
            <a:rect l="l" t="t" r="r" b="b"/>
            <a:pathLst>
              <a:path w="882014" h="3825240">
                <a:moveTo>
                  <a:pt x="881545" y="3125279"/>
                </a:moveTo>
                <a:lnTo>
                  <a:pt x="872274" y="3078327"/>
                </a:lnTo>
                <a:lnTo>
                  <a:pt x="845616" y="3038551"/>
                </a:lnTo>
                <a:lnTo>
                  <a:pt x="817968" y="3018383"/>
                </a:lnTo>
                <a:lnTo>
                  <a:pt x="817968" y="3125279"/>
                </a:lnTo>
                <a:lnTo>
                  <a:pt x="816838" y="3136912"/>
                </a:lnTo>
                <a:lnTo>
                  <a:pt x="791629" y="3174492"/>
                </a:lnTo>
                <a:lnTo>
                  <a:pt x="758863" y="3184398"/>
                </a:lnTo>
                <a:lnTo>
                  <a:pt x="640359" y="3184398"/>
                </a:lnTo>
                <a:lnTo>
                  <a:pt x="576770" y="3184385"/>
                </a:lnTo>
                <a:lnTo>
                  <a:pt x="576770" y="3247974"/>
                </a:lnTo>
                <a:lnTo>
                  <a:pt x="576770" y="3582873"/>
                </a:lnTo>
                <a:lnTo>
                  <a:pt x="304761" y="3582886"/>
                </a:lnTo>
                <a:lnTo>
                  <a:pt x="304774" y="3247987"/>
                </a:lnTo>
                <a:lnTo>
                  <a:pt x="576770" y="3247974"/>
                </a:lnTo>
                <a:lnTo>
                  <a:pt x="576770" y="3184385"/>
                </a:lnTo>
                <a:lnTo>
                  <a:pt x="513181" y="3184385"/>
                </a:lnTo>
                <a:lnTo>
                  <a:pt x="241211" y="3184385"/>
                </a:lnTo>
                <a:lnTo>
                  <a:pt x="122682" y="3184398"/>
                </a:lnTo>
                <a:lnTo>
                  <a:pt x="111061" y="3183267"/>
                </a:lnTo>
                <a:lnTo>
                  <a:pt x="73469" y="3158058"/>
                </a:lnTo>
                <a:lnTo>
                  <a:pt x="63576" y="3125305"/>
                </a:lnTo>
                <a:lnTo>
                  <a:pt x="68237" y="3102318"/>
                </a:lnTo>
                <a:lnTo>
                  <a:pt x="80911" y="3083522"/>
                </a:lnTo>
                <a:lnTo>
                  <a:pt x="99695" y="3070847"/>
                </a:lnTo>
                <a:lnTo>
                  <a:pt x="122682" y="3066199"/>
                </a:lnTo>
                <a:lnTo>
                  <a:pt x="129349" y="3066199"/>
                </a:lnTo>
                <a:lnTo>
                  <a:pt x="752195" y="3066199"/>
                </a:lnTo>
                <a:lnTo>
                  <a:pt x="791629" y="3076092"/>
                </a:lnTo>
                <a:lnTo>
                  <a:pt x="816838" y="3113671"/>
                </a:lnTo>
                <a:lnTo>
                  <a:pt x="817968" y="3125279"/>
                </a:lnTo>
                <a:lnTo>
                  <a:pt x="817968" y="3018383"/>
                </a:lnTo>
                <a:lnTo>
                  <a:pt x="805840" y="3011894"/>
                </a:lnTo>
                <a:lnTo>
                  <a:pt x="782993" y="3004972"/>
                </a:lnTo>
                <a:lnTo>
                  <a:pt x="758875" y="3002610"/>
                </a:lnTo>
                <a:lnTo>
                  <a:pt x="752195" y="3002610"/>
                </a:lnTo>
                <a:lnTo>
                  <a:pt x="752208" y="1160513"/>
                </a:lnTo>
                <a:lnTo>
                  <a:pt x="688619" y="1160513"/>
                </a:lnTo>
                <a:lnTo>
                  <a:pt x="688619" y="1224089"/>
                </a:lnTo>
                <a:lnTo>
                  <a:pt x="688619" y="3002610"/>
                </a:lnTo>
                <a:lnTo>
                  <a:pt x="192925" y="3002610"/>
                </a:lnTo>
                <a:lnTo>
                  <a:pt x="192925" y="1224076"/>
                </a:lnTo>
                <a:lnTo>
                  <a:pt x="688619" y="1224089"/>
                </a:lnTo>
                <a:lnTo>
                  <a:pt x="688619" y="1160513"/>
                </a:lnTo>
                <a:lnTo>
                  <a:pt x="654329" y="1160513"/>
                </a:lnTo>
                <a:lnTo>
                  <a:pt x="654329" y="734021"/>
                </a:lnTo>
                <a:lnTo>
                  <a:pt x="590765" y="734021"/>
                </a:lnTo>
                <a:lnTo>
                  <a:pt x="590765" y="797598"/>
                </a:lnTo>
                <a:lnTo>
                  <a:pt x="590753" y="1160500"/>
                </a:lnTo>
                <a:lnTo>
                  <a:pt x="290804" y="1160500"/>
                </a:lnTo>
                <a:lnTo>
                  <a:pt x="290804" y="797610"/>
                </a:lnTo>
                <a:lnTo>
                  <a:pt x="440740" y="797610"/>
                </a:lnTo>
                <a:lnTo>
                  <a:pt x="590765" y="797598"/>
                </a:lnTo>
                <a:lnTo>
                  <a:pt x="590765" y="734021"/>
                </a:lnTo>
                <a:lnTo>
                  <a:pt x="527189" y="734021"/>
                </a:lnTo>
                <a:lnTo>
                  <a:pt x="472567" y="734021"/>
                </a:lnTo>
                <a:lnTo>
                  <a:pt x="472567" y="23012"/>
                </a:lnTo>
                <a:lnTo>
                  <a:pt x="469011" y="15062"/>
                </a:lnTo>
                <a:lnTo>
                  <a:pt x="463257" y="9309"/>
                </a:lnTo>
                <a:lnTo>
                  <a:pt x="457504" y="3568"/>
                </a:lnTo>
                <a:lnTo>
                  <a:pt x="449554" y="0"/>
                </a:lnTo>
                <a:lnTo>
                  <a:pt x="440778" y="0"/>
                </a:lnTo>
                <a:lnTo>
                  <a:pt x="428409" y="2489"/>
                </a:lnTo>
                <a:lnTo>
                  <a:pt x="418299" y="9309"/>
                </a:lnTo>
                <a:lnTo>
                  <a:pt x="411492" y="19405"/>
                </a:lnTo>
                <a:lnTo>
                  <a:pt x="408990" y="31788"/>
                </a:lnTo>
                <a:lnTo>
                  <a:pt x="408990" y="734021"/>
                </a:lnTo>
                <a:lnTo>
                  <a:pt x="227215" y="734021"/>
                </a:lnTo>
                <a:lnTo>
                  <a:pt x="227228" y="1096911"/>
                </a:lnTo>
                <a:lnTo>
                  <a:pt x="227228" y="1160513"/>
                </a:lnTo>
                <a:lnTo>
                  <a:pt x="129349" y="1160500"/>
                </a:lnTo>
                <a:lnTo>
                  <a:pt x="129349" y="2939034"/>
                </a:lnTo>
                <a:lnTo>
                  <a:pt x="129349" y="3002610"/>
                </a:lnTo>
                <a:lnTo>
                  <a:pt x="122682" y="3002610"/>
                </a:lnTo>
                <a:lnTo>
                  <a:pt x="74980" y="3012262"/>
                </a:lnTo>
                <a:lnTo>
                  <a:pt x="35979" y="3038576"/>
                </a:lnTo>
                <a:lnTo>
                  <a:pt x="9664" y="3077578"/>
                </a:lnTo>
                <a:lnTo>
                  <a:pt x="6578" y="3092767"/>
                </a:lnTo>
                <a:lnTo>
                  <a:pt x="0" y="3125279"/>
                </a:lnTo>
                <a:lnTo>
                  <a:pt x="2349" y="3149396"/>
                </a:lnTo>
                <a:lnTo>
                  <a:pt x="20535" y="3193313"/>
                </a:lnTo>
                <a:lnTo>
                  <a:pt x="54635" y="3227413"/>
                </a:lnTo>
                <a:lnTo>
                  <a:pt x="98539" y="3245612"/>
                </a:lnTo>
                <a:lnTo>
                  <a:pt x="122669" y="3247974"/>
                </a:lnTo>
                <a:lnTo>
                  <a:pt x="241198" y="3247974"/>
                </a:lnTo>
                <a:lnTo>
                  <a:pt x="241198" y="3519322"/>
                </a:lnTo>
                <a:lnTo>
                  <a:pt x="241198" y="3603853"/>
                </a:lnTo>
                <a:lnTo>
                  <a:pt x="143637" y="3603853"/>
                </a:lnTo>
                <a:lnTo>
                  <a:pt x="124675" y="3606228"/>
                </a:lnTo>
                <a:lnTo>
                  <a:pt x="90411" y="3624376"/>
                </a:lnTo>
                <a:lnTo>
                  <a:pt x="66065" y="3655847"/>
                </a:lnTo>
                <a:lnTo>
                  <a:pt x="54000" y="3693693"/>
                </a:lnTo>
                <a:lnTo>
                  <a:pt x="52438" y="3714292"/>
                </a:lnTo>
                <a:lnTo>
                  <a:pt x="54648" y="3738689"/>
                </a:lnTo>
                <a:lnTo>
                  <a:pt x="71412" y="3782072"/>
                </a:lnTo>
                <a:lnTo>
                  <a:pt x="98336" y="3810330"/>
                </a:lnTo>
                <a:lnTo>
                  <a:pt x="143649" y="3824719"/>
                </a:lnTo>
                <a:lnTo>
                  <a:pt x="737895" y="3824732"/>
                </a:lnTo>
                <a:lnTo>
                  <a:pt x="756856" y="3822344"/>
                </a:lnTo>
                <a:lnTo>
                  <a:pt x="791133" y="3804196"/>
                </a:lnTo>
                <a:lnTo>
                  <a:pt x="815479" y="3772725"/>
                </a:lnTo>
                <a:lnTo>
                  <a:pt x="827544" y="3734866"/>
                </a:lnTo>
                <a:lnTo>
                  <a:pt x="829106" y="3714292"/>
                </a:lnTo>
                <a:lnTo>
                  <a:pt x="826909" y="3689883"/>
                </a:lnTo>
                <a:lnTo>
                  <a:pt x="810145" y="3646500"/>
                </a:lnTo>
                <a:lnTo>
                  <a:pt x="783221" y="3618242"/>
                </a:lnTo>
                <a:lnTo>
                  <a:pt x="765517" y="3714292"/>
                </a:lnTo>
                <a:lnTo>
                  <a:pt x="764781" y="3724567"/>
                </a:lnTo>
                <a:lnTo>
                  <a:pt x="745528" y="3761168"/>
                </a:lnTo>
                <a:lnTo>
                  <a:pt x="138049" y="3761143"/>
                </a:lnTo>
                <a:lnTo>
                  <a:pt x="116992" y="3726192"/>
                </a:lnTo>
                <a:lnTo>
                  <a:pt x="116027" y="3714292"/>
                </a:lnTo>
                <a:lnTo>
                  <a:pt x="116751" y="3704018"/>
                </a:lnTo>
                <a:lnTo>
                  <a:pt x="135991" y="3667442"/>
                </a:lnTo>
                <a:lnTo>
                  <a:pt x="743470" y="3667417"/>
                </a:lnTo>
                <a:lnTo>
                  <a:pt x="748195" y="3670985"/>
                </a:lnTo>
                <a:lnTo>
                  <a:pt x="765517" y="3714292"/>
                </a:lnTo>
                <a:lnTo>
                  <a:pt x="765517" y="3609263"/>
                </a:lnTo>
                <a:lnTo>
                  <a:pt x="753719" y="3605504"/>
                </a:lnTo>
                <a:lnTo>
                  <a:pt x="737895" y="3603853"/>
                </a:lnTo>
                <a:lnTo>
                  <a:pt x="681062" y="3603853"/>
                </a:lnTo>
                <a:lnTo>
                  <a:pt x="640359" y="3603853"/>
                </a:lnTo>
                <a:lnTo>
                  <a:pt x="640359" y="3247974"/>
                </a:lnTo>
                <a:lnTo>
                  <a:pt x="758863" y="3247974"/>
                </a:lnTo>
                <a:lnTo>
                  <a:pt x="782980" y="3245612"/>
                </a:lnTo>
                <a:lnTo>
                  <a:pt x="826897" y="3227425"/>
                </a:lnTo>
                <a:lnTo>
                  <a:pt x="861009" y="3193313"/>
                </a:lnTo>
                <a:lnTo>
                  <a:pt x="879195" y="3149409"/>
                </a:lnTo>
                <a:lnTo>
                  <a:pt x="881545" y="3125279"/>
                </a:lnTo>
                <a:close/>
              </a:path>
            </a:pathLst>
          </a:custGeom>
          <a:solidFill>
            <a:srgbClr val="1A0D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15184" y="2098595"/>
            <a:ext cx="335567" cy="133181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3808844" y="2638322"/>
            <a:ext cx="262890" cy="556895"/>
          </a:xfrm>
          <a:custGeom>
            <a:avLst/>
            <a:gdLst/>
            <a:ahLst/>
            <a:cxnLst/>
            <a:rect l="l" t="t" r="r" b="b"/>
            <a:pathLst>
              <a:path w="262889" h="556894">
                <a:moveTo>
                  <a:pt x="262826" y="515912"/>
                </a:moveTo>
                <a:lnTo>
                  <a:pt x="259257" y="507961"/>
                </a:lnTo>
                <a:lnTo>
                  <a:pt x="253504" y="502208"/>
                </a:lnTo>
                <a:lnTo>
                  <a:pt x="247751" y="496455"/>
                </a:lnTo>
                <a:lnTo>
                  <a:pt x="239801" y="492899"/>
                </a:lnTo>
                <a:lnTo>
                  <a:pt x="31800" y="492887"/>
                </a:lnTo>
                <a:lnTo>
                  <a:pt x="19418" y="495388"/>
                </a:lnTo>
                <a:lnTo>
                  <a:pt x="9309" y="502208"/>
                </a:lnTo>
                <a:lnTo>
                  <a:pt x="2501" y="512305"/>
                </a:lnTo>
                <a:lnTo>
                  <a:pt x="0" y="524675"/>
                </a:lnTo>
                <a:lnTo>
                  <a:pt x="2501" y="537057"/>
                </a:lnTo>
                <a:lnTo>
                  <a:pt x="9321" y="547166"/>
                </a:lnTo>
                <a:lnTo>
                  <a:pt x="19418" y="553974"/>
                </a:lnTo>
                <a:lnTo>
                  <a:pt x="31800" y="556475"/>
                </a:lnTo>
                <a:lnTo>
                  <a:pt x="231025" y="556488"/>
                </a:lnTo>
                <a:lnTo>
                  <a:pt x="243408" y="553986"/>
                </a:lnTo>
                <a:lnTo>
                  <a:pt x="253517" y="547166"/>
                </a:lnTo>
                <a:lnTo>
                  <a:pt x="260324" y="537057"/>
                </a:lnTo>
                <a:lnTo>
                  <a:pt x="262826" y="524687"/>
                </a:lnTo>
                <a:lnTo>
                  <a:pt x="262826" y="515912"/>
                </a:lnTo>
                <a:close/>
              </a:path>
              <a:path w="262889" h="556894">
                <a:moveTo>
                  <a:pt x="262826" y="269468"/>
                </a:moveTo>
                <a:lnTo>
                  <a:pt x="259257" y="261518"/>
                </a:lnTo>
                <a:lnTo>
                  <a:pt x="253504" y="255765"/>
                </a:lnTo>
                <a:lnTo>
                  <a:pt x="247751" y="250012"/>
                </a:lnTo>
                <a:lnTo>
                  <a:pt x="239801" y="246443"/>
                </a:lnTo>
                <a:lnTo>
                  <a:pt x="31800" y="246443"/>
                </a:lnTo>
                <a:lnTo>
                  <a:pt x="19418" y="248945"/>
                </a:lnTo>
                <a:lnTo>
                  <a:pt x="9309" y="255752"/>
                </a:lnTo>
                <a:lnTo>
                  <a:pt x="2501" y="265861"/>
                </a:lnTo>
                <a:lnTo>
                  <a:pt x="12" y="278244"/>
                </a:lnTo>
                <a:lnTo>
                  <a:pt x="2501" y="290614"/>
                </a:lnTo>
                <a:lnTo>
                  <a:pt x="9309" y="300723"/>
                </a:lnTo>
                <a:lnTo>
                  <a:pt x="19418" y="307530"/>
                </a:lnTo>
                <a:lnTo>
                  <a:pt x="31800" y="310032"/>
                </a:lnTo>
                <a:lnTo>
                  <a:pt x="231038" y="310032"/>
                </a:lnTo>
                <a:lnTo>
                  <a:pt x="243408" y="307543"/>
                </a:lnTo>
                <a:lnTo>
                  <a:pt x="253517" y="300736"/>
                </a:lnTo>
                <a:lnTo>
                  <a:pt x="260324" y="290626"/>
                </a:lnTo>
                <a:lnTo>
                  <a:pt x="262826" y="278244"/>
                </a:lnTo>
                <a:lnTo>
                  <a:pt x="262826" y="269468"/>
                </a:lnTo>
                <a:close/>
              </a:path>
              <a:path w="262889" h="556894">
                <a:moveTo>
                  <a:pt x="262826" y="23025"/>
                </a:moveTo>
                <a:lnTo>
                  <a:pt x="259270" y="15074"/>
                </a:lnTo>
                <a:lnTo>
                  <a:pt x="253517" y="9321"/>
                </a:lnTo>
                <a:lnTo>
                  <a:pt x="247777" y="3581"/>
                </a:lnTo>
                <a:lnTo>
                  <a:pt x="239826" y="12"/>
                </a:lnTo>
                <a:lnTo>
                  <a:pt x="31800" y="0"/>
                </a:lnTo>
                <a:lnTo>
                  <a:pt x="19443" y="2489"/>
                </a:lnTo>
                <a:lnTo>
                  <a:pt x="9334" y="9296"/>
                </a:lnTo>
                <a:lnTo>
                  <a:pt x="2527" y="19405"/>
                </a:lnTo>
                <a:lnTo>
                  <a:pt x="12" y="31788"/>
                </a:lnTo>
                <a:lnTo>
                  <a:pt x="2514" y="44170"/>
                </a:lnTo>
                <a:lnTo>
                  <a:pt x="9334" y="54267"/>
                </a:lnTo>
                <a:lnTo>
                  <a:pt x="19431" y="61087"/>
                </a:lnTo>
                <a:lnTo>
                  <a:pt x="31813" y="63576"/>
                </a:lnTo>
                <a:lnTo>
                  <a:pt x="231051" y="63588"/>
                </a:lnTo>
                <a:lnTo>
                  <a:pt x="243408" y="61099"/>
                </a:lnTo>
                <a:lnTo>
                  <a:pt x="253517" y="54279"/>
                </a:lnTo>
                <a:lnTo>
                  <a:pt x="260324" y="44183"/>
                </a:lnTo>
                <a:lnTo>
                  <a:pt x="262826" y="31800"/>
                </a:lnTo>
                <a:lnTo>
                  <a:pt x="262826" y="23025"/>
                </a:lnTo>
                <a:close/>
              </a:path>
            </a:pathLst>
          </a:custGeom>
          <a:solidFill>
            <a:srgbClr val="1A0D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92030" y="1293234"/>
            <a:ext cx="3399154" cy="2491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00" b="0" i="0">
                <a:solidFill>
                  <a:schemeClr val="tx1"/>
                </a:solidFill>
                <a:latin typeface="Libre Baskerville"/>
                <a:cs typeface="Libre Baskervill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92030" y="1293234"/>
            <a:ext cx="3399154" cy="2491105"/>
          </a:xfrm>
          <a:prstGeom prst="rect">
            <a:avLst/>
          </a:prstGeom>
        </p:spPr>
        <p:txBody>
          <a:bodyPr vert="horz" wrap="square" lIns="0" tIns="220345" rIns="0" bIns="0" rtlCol="0">
            <a:spAutoFit/>
          </a:bodyPr>
          <a:lstStyle/>
          <a:p>
            <a:pPr marL="12700" marR="14604">
              <a:lnSpc>
                <a:spcPct val="78400"/>
              </a:lnSpc>
              <a:spcBef>
                <a:spcPts val="1735"/>
              </a:spcBef>
            </a:pPr>
            <a:r>
              <a:rPr spc="-260" dirty="0"/>
              <a:t>Fight</a:t>
            </a:r>
            <a:r>
              <a:rPr spc="-610" dirty="0"/>
              <a:t> </a:t>
            </a:r>
            <a:r>
              <a:rPr spc="-220" dirty="0"/>
              <a:t>the </a:t>
            </a:r>
            <a:r>
              <a:rPr spc="-20" dirty="0"/>
              <a:t>Flu.</a:t>
            </a:r>
          </a:p>
          <a:p>
            <a:pPr marL="12700">
              <a:lnSpc>
                <a:spcPts val="5925"/>
              </a:lnSpc>
            </a:pPr>
            <a:r>
              <a:rPr spc="-220" dirty="0"/>
              <a:t>Get</a:t>
            </a:r>
            <a:r>
              <a:rPr spc="-630" dirty="0"/>
              <a:t> </a:t>
            </a:r>
            <a:r>
              <a:rPr dirty="0"/>
              <a:t>a</a:t>
            </a:r>
            <a:r>
              <a:rPr spc="-620" dirty="0"/>
              <a:t> </a:t>
            </a:r>
            <a:r>
              <a:rPr spc="-190" dirty="0"/>
              <a:t>Flu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92030" y="3550659"/>
            <a:ext cx="1971039" cy="986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300" spc="-270" dirty="0">
                <a:latin typeface="Libre Baskerville"/>
                <a:cs typeface="Libre Baskerville"/>
              </a:rPr>
              <a:t>Shot.</a:t>
            </a:r>
            <a:endParaRPr sz="6300">
              <a:latin typeface="Libre Baskerville"/>
              <a:cs typeface="Libre Baskervill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345016" y="5518723"/>
            <a:ext cx="1847214" cy="1339850"/>
          </a:xfrm>
          <a:custGeom>
            <a:avLst/>
            <a:gdLst/>
            <a:ahLst/>
            <a:cxnLst/>
            <a:rect l="l" t="t" r="r" b="b"/>
            <a:pathLst>
              <a:path w="1847215" h="1339850">
                <a:moveTo>
                  <a:pt x="1846983" y="1191856"/>
                </a:moveTo>
                <a:lnTo>
                  <a:pt x="1791035" y="1202141"/>
                </a:lnTo>
                <a:lnTo>
                  <a:pt x="1745225" y="1213283"/>
                </a:lnTo>
                <a:lnTo>
                  <a:pt x="1699861" y="1226682"/>
                </a:lnTo>
                <a:lnTo>
                  <a:pt x="1655029" y="1242342"/>
                </a:lnTo>
                <a:lnTo>
                  <a:pt x="1610811" y="1260266"/>
                </a:lnTo>
                <a:lnTo>
                  <a:pt x="1567292" y="1280457"/>
                </a:lnTo>
                <a:lnTo>
                  <a:pt x="1524556" y="1302919"/>
                </a:lnTo>
                <a:lnTo>
                  <a:pt x="1482686" y="1327653"/>
                </a:lnTo>
                <a:lnTo>
                  <a:pt x="1465076" y="1339275"/>
                </a:lnTo>
                <a:lnTo>
                  <a:pt x="0" y="1339275"/>
                </a:lnTo>
                <a:lnTo>
                  <a:pt x="25561" y="1278520"/>
                </a:lnTo>
                <a:lnTo>
                  <a:pt x="44950" y="1235847"/>
                </a:lnTo>
                <a:lnTo>
                  <a:pt x="65269" y="1193606"/>
                </a:lnTo>
                <a:lnTo>
                  <a:pt x="86512" y="1151812"/>
                </a:lnTo>
                <a:lnTo>
                  <a:pt x="108671" y="1110481"/>
                </a:lnTo>
                <a:lnTo>
                  <a:pt x="131741" y="1069629"/>
                </a:lnTo>
                <a:lnTo>
                  <a:pt x="155712" y="1029269"/>
                </a:lnTo>
                <a:lnTo>
                  <a:pt x="180579" y="989419"/>
                </a:lnTo>
                <a:lnTo>
                  <a:pt x="206333" y="950093"/>
                </a:lnTo>
                <a:lnTo>
                  <a:pt x="232969" y="911306"/>
                </a:lnTo>
                <a:lnTo>
                  <a:pt x="260479" y="873075"/>
                </a:lnTo>
                <a:lnTo>
                  <a:pt x="288855" y="835414"/>
                </a:lnTo>
                <a:lnTo>
                  <a:pt x="318091" y="798340"/>
                </a:lnTo>
                <a:lnTo>
                  <a:pt x="348180" y="761866"/>
                </a:lnTo>
                <a:lnTo>
                  <a:pt x="379114" y="726009"/>
                </a:lnTo>
                <a:lnTo>
                  <a:pt x="410886" y="690784"/>
                </a:lnTo>
                <a:lnTo>
                  <a:pt x="443490" y="656207"/>
                </a:lnTo>
                <a:lnTo>
                  <a:pt x="476918" y="622293"/>
                </a:lnTo>
                <a:lnTo>
                  <a:pt x="511163" y="589057"/>
                </a:lnTo>
                <a:lnTo>
                  <a:pt x="546217" y="556514"/>
                </a:lnTo>
                <a:lnTo>
                  <a:pt x="582074" y="524681"/>
                </a:lnTo>
                <a:lnTo>
                  <a:pt x="618727" y="493572"/>
                </a:lnTo>
                <a:lnTo>
                  <a:pt x="656169" y="463203"/>
                </a:lnTo>
                <a:lnTo>
                  <a:pt x="694392" y="433590"/>
                </a:lnTo>
                <a:lnTo>
                  <a:pt x="733389" y="404747"/>
                </a:lnTo>
                <a:lnTo>
                  <a:pt x="773153" y="376690"/>
                </a:lnTo>
                <a:lnTo>
                  <a:pt x="813678" y="349435"/>
                </a:lnTo>
                <a:lnTo>
                  <a:pt x="854955" y="322997"/>
                </a:lnTo>
                <a:lnTo>
                  <a:pt x="896814" y="297489"/>
                </a:lnTo>
                <a:lnTo>
                  <a:pt x="939078" y="273017"/>
                </a:lnTo>
                <a:lnTo>
                  <a:pt x="981728" y="249579"/>
                </a:lnTo>
                <a:lnTo>
                  <a:pt x="1024750" y="227175"/>
                </a:lnTo>
                <a:lnTo>
                  <a:pt x="1068124" y="205805"/>
                </a:lnTo>
                <a:lnTo>
                  <a:pt x="1111836" y="185467"/>
                </a:lnTo>
                <a:lnTo>
                  <a:pt x="1155868" y="166162"/>
                </a:lnTo>
                <a:lnTo>
                  <a:pt x="1200202" y="147890"/>
                </a:lnTo>
                <a:lnTo>
                  <a:pt x="1244823" y="130649"/>
                </a:lnTo>
                <a:lnTo>
                  <a:pt x="1289714" y="114440"/>
                </a:lnTo>
                <a:lnTo>
                  <a:pt x="1334857" y="99262"/>
                </a:lnTo>
                <a:lnTo>
                  <a:pt x="1380235" y="85114"/>
                </a:lnTo>
                <a:lnTo>
                  <a:pt x="1425832" y="71997"/>
                </a:lnTo>
                <a:lnTo>
                  <a:pt x="1471632" y="59909"/>
                </a:lnTo>
                <a:lnTo>
                  <a:pt x="1517616" y="48850"/>
                </a:lnTo>
                <a:lnTo>
                  <a:pt x="1563769" y="38821"/>
                </a:lnTo>
                <a:lnTo>
                  <a:pt x="1610073" y="29819"/>
                </a:lnTo>
                <a:lnTo>
                  <a:pt x="1656512" y="21846"/>
                </a:lnTo>
                <a:lnTo>
                  <a:pt x="1703069" y="14900"/>
                </a:lnTo>
                <a:lnTo>
                  <a:pt x="1749726" y="8982"/>
                </a:lnTo>
                <a:lnTo>
                  <a:pt x="1796467" y="4090"/>
                </a:lnTo>
                <a:lnTo>
                  <a:pt x="1846983" y="0"/>
                </a:lnTo>
                <a:lnTo>
                  <a:pt x="1846983" y="1191856"/>
                </a:lnTo>
                <a:close/>
              </a:path>
            </a:pathLst>
          </a:custGeom>
          <a:solidFill>
            <a:srgbClr val="FE5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5007066"/>
            <a:ext cx="1880235" cy="1851025"/>
            <a:chOff x="0" y="5007066"/>
            <a:chExt cx="1880235" cy="1851025"/>
          </a:xfrm>
        </p:grpSpPr>
        <p:sp>
          <p:nvSpPr>
            <p:cNvPr id="7" name="object 7"/>
            <p:cNvSpPr/>
            <p:nvPr/>
          </p:nvSpPr>
          <p:spPr>
            <a:xfrm>
              <a:off x="0" y="5071118"/>
              <a:ext cx="1880235" cy="1786889"/>
            </a:xfrm>
            <a:custGeom>
              <a:avLst/>
              <a:gdLst/>
              <a:ahLst/>
              <a:cxnLst/>
              <a:rect l="l" t="t" r="r" b="b"/>
              <a:pathLst>
                <a:path w="1880235" h="1786890">
                  <a:moveTo>
                    <a:pt x="472144" y="1786881"/>
                  </a:moveTo>
                  <a:lnTo>
                    <a:pt x="260404" y="1786881"/>
                  </a:lnTo>
                  <a:lnTo>
                    <a:pt x="0" y="1488043"/>
                  </a:lnTo>
                  <a:lnTo>
                    <a:pt x="0" y="1206013"/>
                  </a:lnTo>
                  <a:lnTo>
                    <a:pt x="1364105" y="17667"/>
                  </a:lnTo>
                  <a:lnTo>
                    <a:pt x="1389157" y="3440"/>
                  </a:lnTo>
                  <a:lnTo>
                    <a:pt x="1416710" y="0"/>
                  </a:lnTo>
                  <a:lnTo>
                    <a:pt x="1443441" y="7085"/>
                  </a:lnTo>
                  <a:lnTo>
                    <a:pt x="1466030" y="24436"/>
                  </a:lnTo>
                  <a:lnTo>
                    <a:pt x="1862582" y="479914"/>
                  </a:lnTo>
                  <a:lnTo>
                    <a:pt x="1876804" y="504910"/>
                  </a:lnTo>
                  <a:lnTo>
                    <a:pt x="1880200" y="532369"/>
                  </a:lnTo>
                  <a:lnTo>
                    <a:pt x="1872996" y="559082"/>
                  </a:lnTo>
                  <a:lnTo>
                    <a:pt x="1855416" y="581839"/>
                  </a:lnTo>
                  <a:lnTo>
                    <a:pt x="472144" y="1786881"/>
                  </a:lnTo>
                  <a:close/>
                </a:path>
              </a:pathLst>
            </a:custGeom>
            <a:solidFill>
              <a:srgbClr val="F6E1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5007066"/>
              <a:ext cx="1816735" cy="1851025"/>
            </a:xfrm>
            <a:custGeom>
              <a:avLst/>
              <a:gdLst/>
              <a:ahLst/>
              <a:cxnLst/>
              <a:rect l="l" t="t" r="r" b="b"/>
              <a:pathLst>
                <a:path w="1816735" h="1851025">
                  <a:moveTo>
                    <a:pt x="1475877" y="1850933"/>
                  </a:moveTo>
                  <a:lnTo>
                    <a:pt x="1134641" y="1850933"/>
                  </a:lnTo>
                  <a:lnTo>
                    <a:pt x="0" y="548475"/>
                  </a:lnTo>
                  <a:lnTo>
                    <a:pt x="0" y="395835"/>
                  </a:lnTo>
                  <a:lnTo>
                    <a:pt x="434038" y="17617"/>
                  </a:lnTo>
                  <a:lnTo>
                    <a:pt x="459034" y="3396"/>
                  </a:lnTo>
                  <a:lnTo>
                    <a:pt x="486494" y="0"/>
                  </a:lnTo>
                  <a:lnTo>
                    <a:pt x="513207" y="7203"/>
                  </a:lnTo>
                  <a:lnTo>
                    <a:pt x="535963" y="24784"/>
                  </a:lnTo>
                  <a:lnTo>
                    <a:pt x="1798481" y="1474430"/>
                  </a:lnTo>
                  <a:lnTo>
                    <a:pt x="1812708" y="1499252"/>
                  </a:lnTo>
                  <a:lnTo>
                    <a:pt x="1816149" y="1526686"/>
                  </a:lnTo>
                  <a:lnTo>
                    <a:pt x="1809063" y="1553375"/>
                  </a:lnTo>
                  <a:lnTo>
                    <a:pt x="1791713" y="1575957"/>
                  </a:lnTo>
                  <a:lnTo>
                    <a:pt x="1475877" y="1850933"/>
                  </a:lnTo>
                  <a:close/>
                </a:path>
              </a:pathLst>
            </a:custGeom>
            <a:solidFill>
              <a:srgbClr val="FE5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4919" y="5244464"/>
              <a:ext cx="1254760" cy="1517015"/>
            </a:xfrm>
            <a:custGeom>
              <a:avLst/>
              <a:gdLst/>
              <a:ahLst/>
              <a:cxnLst/>
              <a:rect l="l" t="t" r="r" b="b"/>
              <a:pathLst>
                <a:path w="1254760" h="1517015">
                  <a:moveTo>
                    <a:pt x="58915" y="264845"/>
                  </a:moveTo>
                  <a:lnTo>
                    <a:pt x="33362" y="239293"/>
                  </a:lnTo>
                  <a:lnTo>
                    <a:pt x="25552" y="239293"/>
                  </a:lnTo>
                  <a:lnTo>
                    <a:pt x="0" y="264845"/>
                  </a:lnTo>
                  <a:lnTo>
                    <a:pt x="0" y="272656"/>
                  </a:lnTo>
                  <a:lnTo>
                    <a:pt x="25552" y="298208"/>
                  </a:lnTo>
                  <a:lnTo>
                    <a:pt x="33362" y="298208"/>
                  </a:lnTo>
                  <a:lnTo>
                    <a:pt x="58915" y="272656"/>
                  </a:lnTo>
                  <a:lnTo>
                    <a:pt x="58915" y="268744"/>
                  </a:lnTo>
                  <a:lnTo>
                    <a:pt x="58915" y="264845"/>
                  </a:lnTo>
                  <a:close/>
                </a:path>
                <a:path w="1254760" h="1517015">
                  <a:moveTo>
                    <a:pt x="204241" y="407771"/>
                  </a:moveTo>
                  <a:lnTo>
                    <a:pt x="178689" y="382219"/>
                  </a:lnTo>
                  <a:lnTo>
                    <a:pt x="170878" y="382219"/>
                  </a:lnTo>
                  <a:lnTo>
                    <a:pt x="145313" y="407771"/>
                  </a:lnTo>
                  <a:lnTo>
                    <a:pt x="145313" y="415594"/>
                  </a:lnTo>
                  <a:lnTo>
                    <a:pt x="170878" y="441147"/>
                  </a:lnTo>
                  <a:lnTo>
                    <a:pt x="178689" y="441147"/>
                  </a:lnTo>
                  <a:lnTo>
                    <a:pt x="204241" y="415594"/>
                  </a:lnTo>
                  <a:lnTo>
                    <a:pt x="204241" y="411683"/>
                  </a:lnTo>
                  <a:lnTo>
                    <a:pt x="204241" y="407771"/>
                  </a:lnTo>
                  <a:close/>
                </a:path>
                <a:path w="1254760" h="1517015">
                  <a:moveTo>
                    <a:pt x="225348" y="206311"/>
                  </a:moveTo>
                  <a:lnTo>
                    <a:pt x="199783" y="180759"/>
                  </a:lnTo>
                  <a:lnTo>
                    <a:pt x="191973" y="180759"/>
                  </a:lnTo>
                  <a:lnTo>
                    <a:pt x="166420" y="206311"/>
                  </a:lnTo>
                  <a:lnTo>
                    <a:pt x="166420" y="214134"/>
                  </a:lnTo>
                  <a:lnTo>
                    <a:pt x="191973" y="239687"/>
                  </a:lnTo>
                  <a:lnTo>
                    <a:pt x="199783" y="239687"/>
                  </a:lnTo>
                  <a:lnTo>
                    <a:pt x="225348" y="214134"/>
                  </a:lnTo>
                  <a:lnTo>
                    <a:pt x="225348" y="210223"/>
                  </a:lnTo>
                  <a:lnTo>
                    <a:pt x="225348" y="206311"/>
                  </a:lnTo>
                  <a:close/>
                </a:path>
                <a:path w="1254760" h="1517015">
                  <a:moveTo>
                    <a:pt x="237680" y="25552"/>
                  </a:moveTo>
                  <a:lnTo>
                    <a:pt x="212128" y="0"/>
                  </a:lnTo>
                  <a:lnTo>
                    <a:pt x="204317" y="0"/>
                  </a:lnTo>
                  <a:lnTo>
                    <a:pt x="178765" y="25552"/>
                  </a:lnTo>
                  <a:lnTo>
                    <a:pt x="178765" y="33375"/>
                  </a:lnTo>
                  <a:lnTo>
                    <a:pt x="204317" y="58928"/>
                  </a:lnTo>
                  <a:lnTo>
                    <a:pt x="212128" y="58928"/>
                  </a:lnTo>
                  <a:lnTo>
                    <a:pt x="237680" y="33375"/>
                  </a:lnTo>
                  <a:lnTo>
                    <a:pt x="237680" y="29464"/>
                  </a:lnTo>
                  <a:lnTo>
                    <a:pt x="237680" y="25552"/>
                  </a:lnTo>
                  <a:close/>
                </a:path>
                <a:path w="1254760" h="1517015">
                  <a:moveTo>
                    <a:pt x="403313" y="260464"/>
                  </a:moveTo>
                  <a:lnTo>
                    <a:pt x="377761" y="234911"/>
                  </a:lnTo>
                  <a:lnTo>
                    <a:pt x="369951" y="234911"/>
                  </a:lnTo>
                  <a:lnTo>
                    <a:pt x="344385" y="260464"/>
                  </a:lnTo>
                  <a:lnTo>
                    <a:pt x="344385" y="268274"/>
                  </a:lnTo>
                  <a:lnTo>
                    <a:pt x="369951" y="293827"/>
                  </a:lnTo>
                  <a:lnTo>
                    <a:pt x="377761" y="293827"/>
                  </a:lnTo>
                  <a:lnTo>
                    <a:pt x="403313" y="268274"/>
                  </a:lnTo>
                  <a:lnTo>
                    <a:pt x="403313" y="264375"/>
                  </a:lnTo>
                  <a:lnTo>
                    <a:pt x="403313" y="260464"/>
                  </a:lnTo>
                  <a:close/>
                </a:path>
                <a:path w="1254760" h="1517015">
                  <a:moveTo>
                    <a:pt x="896213" y="1216812"/>
                  </a:moveTo>
                  <a:lnTo>
                    <a:pt x="870661" y="1191247"/>
                  </a:lnTo>
                  <a:lnTo>
                    <a:pt x="862850" y="1191247"/>
                  </a:lnTo>
                  <a:lnTo>
                    <a:pt x="837298" y="1216812"/>
                  </a:lnTo>
                  <a:lnTo>
                    <a:pt x="837298" y="1224622"/>
                  </a:lnTo>
                  <a:lnTo>
                    <a:pt x="862850" y="1250175"/>
                  </a:lnTo>
                  <a:lnTo>
                    <a:pt x="870661" y="1250175"/>
                  </a:lnTo>
                  <a:lnTo>
                    <a:pt x="896213" y="1224622"/>
                  </a:lnTo>
                  <a:lnTo>
                    <a:pt x="896213" y="1220711"/>
                  </a:lnTo>
                  <a:lnTo>
                    <a:pt x="896213" y="1216812"/>
                  </a:lnTo>
                  <a:close/>
                </a:path>
                <a:path w="1254760" h="1517015">
                  <a:moveTo>
                    <a:pt x="1010488" y="1483563"/>
                  </a:moveTo>
                  <a:lnTo>
                    <a:pt x="984935" y="1458010"/>
                  </a:lnTo>
                  <a:lnTo>
                    <a:pt x="977112" y="1458010"/>
                  </a:lnTo>
                  <a:lnTo>
                    <a:pt x="951560" y="1483563"/>
                  </a:lnTo>
                  <a:lnTo>
                    <a:pt x="951560" y="1491373"/>
                  </a:lnTo>
                  <a:lnTo>
                    <a:pt x="977112" y="1516938"/>
                  </a:lnTo>
                  <a:lnTo>
                    <a:pt x="984935" y="1516938"/>
                  </a:lnTo>
                  <a:lnTo>
                    <a:pt x="1010488" y="1491373"/>
                  </a:lnTo>
                  <a:lnTo>
                    <a:pt x="1010488" y="1487474"/>
                  </a:lnTo>
                  <a:lnTo>
                    <a:pt x="1010488" y="1483563"/>
                  </a:lnTo>
                  <a:close/>
                </a:path>
                <a:path w="1254760" h="1517015">
                  <a:moveTo>
                    <a:pt x="1051496" y="825207"/>
                  </a:moveTo>
                  <a:lnTo>
                    <a:pt x="641007" y="346786"/>
                  </a:lnTo>
                  <a:lnTo>
                    <a:pt x="630110" y="341210"/>
                  </a:lnTo>
                  <a:lnTo>
                    <a:pt x="623925" y="341972"/>
                  </a:lnTo>
                  <a:lnTo>
                    <a:pt x="618312" y="345198"/>
                  </a:lnTo>
                  <a:lnTo>
                    <a:pt x="226542" y="686409"/>
                  </a:lnTo>
                  <a:lnTo>
                    <a:pt x="222592" y="691349"/>
                  </a:lnTo>
                  <a:lnTo>
                    <a:pt x="220967" y="697306"/>
                  </a:lnTo>
                  <a:lnTo>
                    <a:pt x="221729" y="703478"/>
                  </a:lnTo>
                  <a:lnTo>
                    <a:pt x="224942" y="709104"/>
                  </a:lnTo>
                  <a:lnTo>
                    <a:pt x="631050" y="1175727"/>
                  </a:lnTo>
                  <a:lnTo>
                    <a:pt x="636231" y="1179664"/>
                  </a:lnTo>
                  <a:lnTo>
                    <a:pt x="642302" y="1181303"/>
                  </a:lnTo>
                  <a:lnTo>
                    <a:pt x="648525" y="1180541"/>
                  </a:lnTo>
                  <a:lnTo>
                    <a:pt x="654151" y="1177315"/>
                  </a:lnTo>
                  <a:lnTo>
                    <a:pt x="1045921" y="836104"/>
                  </a:lnTo>
                  <a:lnTo>
                    <a:pt x="1049870" y="831164"/>
                  </a:lnTo>
                  <a:lnTo>
                    <a:pt x="1051496" y="825207"/>
                  </a:lnTo>
                  <a:close/>
                </a:path>
                <a:path w="1254760" h="1517015">
                  <a:moveTo>
                    <a:pt x="1059459" y="1284097"/>
                  </a:moveTo>
                  <a:lnTo>
                    <a:pt x="1033907" y="1258544"/>
                  </a:lnTo>
                  <a:lnTo>
                    <a:pt x="1026083" y="1258544"/>
                  </a:lnTo>
                  <a:lnTo>
                    <a:pt x="1000531" y="1284097"/>
                  </a:lnTo>
                  <a:lnTo>
                    <a:pt x="1000531" y="1291907"/>
                  </a:lnTo>
                  <a:lnTo>
                    <a:pt x="1026083" y="1317459"/>
                  </a:lnTo>
                  <a:lnTo>
                    <a:pt x="1033907" y="1317459"/>
                  </a:lnTo>
                  <a:lnTo>
                    <a:pt x="1059459" y="1291907"/>
                  </a:lnTo>
                  <a:lnTo>
                    <a:pt x="1059459" y="1287995"/>
                  </a:lnTo>
                  <a:lnTo>
                    <a:pt x="1059459" y="1284097"/>
                  </a:lnTo>
                  <a:close/>
                </a:path>
                <a:path w="1254760" h="1517015">
                  <a:moveTo>
                    <a:pt x="1086535" y="1090193"/>
                  </a:moveTo>
                  <a:lnTo>
                    <a:pt x="1060970" y="1064641"/>
                  </a:lnTo>
                  <a:lnTo>
                    <a:pt x="1053160" y="1064641"/>
                  </a:lnTo>
                  <a:lnTo>
                    <a:pt x="1027607" y="1090193"/>
                  </a:lnTo>
                  <a:lnTo>
                    <a:pt x="1027607" y="1098016"/>
                  </a:lnTo>
                  <a:lnTo>
                    <a:pt x="1053160" y="1123569"/>
                  </a:lnTo>
                  <a:lnTo>
                    <a:pt x="1060970" y="1123569"/>
                  </a:lnTo>
                  <a:lnTo>
                    <a:pt x="1086535" y="1098016"/>
                  </a:lnTo>
                  <a:lnTo>
                    <a:pt x="1086535" y="1094105"/>
                  </a:lnTo>
                  <a:lnTo>
                    <a:pt x="1086535" y="1090193"/>
                  </a:lnTo>
                  <a:close/>
                </a:path>
                <a:path w="1254760" h="1517015">
                  <a:moveTo>
                    <a:pt x="1206373" y="1378051"/>
                  </a:moveTo>
                  <a:lnTo>
                    <a:pt x="1180820" y="1352499"/>
                  </a:lnTo>
                  <a:lnTo>
                    <a:pt x="1172997" y="1352499"/>
                  </a:lnTo>
                  <a:lnTo>
                    <a:pt x="1147445" y="1378051"/>
                  </a:lnTo>
                  <a:lnTo>
                    <a:pt x="1147445" y="1385874"/>
                  </a:lnTo>
                  <a:lnTo>
                    <a:pt x="1172997" y="1411427"/>
                  </a:lnTo>
                  <a:lnTo>
                    <a:pt x="1180820" y="1411427"/>
                  </a:lnTo>
                  <a:lnTo>
                    <a:pt x="1206373" y="1385874"/>
                  </a:lnTo>
                  <a:lnTo>
                    <a:pt x="1206373" y="1381963"/>
                  </a:lnTo>
                  <a:lnTo>
                    <a:pt x="1206373" y="1378051"/>
                  </a:lnTo>
                  <a:close/>
                </a:path>
                <a:path w="1254760" h="1517015">
                  <a:moveTo>
                    <a:pt x="1254150" y="1192923"/>
                  </a:moveTo>
                  <a:lnTo>
                    <a:pt x="1228598" y="1167358"/>
                  </a:lnTo>
                  <a:lnTo>
                    <a:pt x="1220774" y="1167358"/>
                  </a:lnTo>
                  <a:lnTo>
                    <a:pt x="1195222" y="1192923"/>
                  </a:lnTo>
                  <a:lnTo>
                    <a:pt x="1195222" y="1200734"/>
                  </a:lnTo>
                  <a:lnTo>
                    <a:pt x="1220774" y="1226286"/>
                  </a:lnTo>
                  <a:lnTo>
                    <a:pt x="1228598" y="1226286"/>
                  </a:lnTo>
                  <a:lnTo>
                    <a:pt x="1254150" y="1200734"/>
                  </a:lnTo>
                  <a:lnTo>
                    <a:pt x="1254150" y="1196822"/>
                  </a:lnTo>
                  <a:lnTo>
                    <a:pt x="1254150" y="11929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1177428" y="46063"/>
            <a:ext cx="1014730" cy="1504950"/>
            <a:chOff x="11177428" y="46063"/>
            <a:chExt cx="1014730" cy="1504950"/>
          </a:xfrm>
        </p:grpSpPr>
        <p:sp>
          <p:nvSpPr>
            <p:cNvPr id="11" name="object 11"/>
            <p:cNvSpPr/>
            <p:nvPr/>
          </p:nvSpPr>
          <p:spPr>
            <a:xfrm>
              <a:off x="11177428" y="142745"/>
              <a:ext cx="1014730" cy="1408430"/>
            </a:xfrm>
            <a:custGeom>
              <a:avLst/>
              <a:gdLst/>
              <a:ahLst/>
              <a:cxnLst/>
              <a:rect l="l" t="t" r="r" b="b"/>
              <a:pathLst>
                <a:path w="1014729" h="1408430">
                  <a:moveTo>
                    <a:pt x="1014570" y="1408064"/>
                  </a:moveTo>
                  <a:lnTo>
                    <a:pt x="31045" y="1029839"/>
                  </a:lnTo>
                  <a:lnTo>
                    <a:pt x="14866" y="1019571"/>
                  </a:lnTo>
                  <a:lnTo>
                    <a:pt x="4202" y="1004410"/>
                  </a:lnTo>
                  <a:lnTo>
                    <a:pt x="0" y="986339"/>
                  </a:lnTo>
                  <a:lnTo>
                    <a:pt x="3208" y="967342"/>
                  </a:lnTo>
                  <a:lnTo>
                    <a:pt x="363301" y="30966"/>
                  </a:lnTo>
                  <a:lnTo>
                    <a:pt x="373564" y="14816"/>
                  </a:lnTo>
                  <a:lnTo>
                    <a:pt x="388731" y="4179"/>
                  </a:lnTo>
                  <a:lnTo>
                    <a:pt x="406819" y="0"/>
                  </a:lnTo>
                  <a:lnTo>
                    <a:pt x="425841" y="3224"/>
                  </a:lnTo>
                  <a:lnTo>
                    <a:pt x="1014570" y="229626"/>
                  </a:lnTo>
                  <a:lnTo>
                    <a:pt x="1014570" y="1408064"/>
                  </a:lnTo>
                  <a:close/>
                </a:path>
              </a:pathLst>
            </a:custGeom>
            <a:solidFill>
              <a:srgbClr val="B928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680672" y="533196"/>
              <a:ext cx="511809" cy="754380"/>
            </a:xfrm>
            <a:custGeom>
              <a:avLst/>
              <a:gdLst/>
              <a:ahLst/>
              <a:cxnLst/>
              <a:rect l="l" t="t" r="r" b="b"/>
              <a:pathLst>
                <a:path w="511809" h="754380">
                  <a:moveTo>
                    <a:pt x="511314" y="34201"/>
                  </a:moveTo>
                  <a:lnTo>
                    <a:pt x="426859" y="1714"/>
                  </a:lnTo>
                  <a:lnTo>
                    <a:pt x="416687" y="0"/>
                  </a:lnTo>
                  <a:lnTo>
                    <a:pt x="406971" y="2222"/>
                  </a:lnTo>
                  <a:lnTo>
                    <a:pt x="398805" y="7924"/>
                  </a:lnTo>
                  <a:lnTo>
                    <a:pt x="393268" y="16624"/>
                  </a:lnTo>
                  <a:lnTo>
                    <a:pt x="311429" y="229412"/>
                  </a:lnTo>
                  <a:lnTo>
                    <a:pt x="98602" y="147561"/>
                  </a:lnTo>
                  <a:lnTo>
                    <a:pt x="1714" y="327063"/>
                  </a:lnTo>
                  <a:lnTo>
                    <a:pt x="0" y="337223"/>
                  </a:lnTo>
                  <a:lnTo>
                    <a:pt x="2247" y="346925"/>
                  </a:lnTo>
                  <a:lnTo>
                    <a:pt x="7962" y="355092"/>
                  </a:lnTo>
                  <a:lnTo>
                    <a:pt x="16675" y="360629"/>
                  </a:lnTo>
                  <a:lnTo>
                    <a:pt x="229501" y="442480"/>
                  </a:lnTo>
                  <a:lnTo>
                    <a:pt x="147675" y="655256"/>
                  </a:lnTo>
                  <a:lnTo>
                    <a:pt x="327482" y="752221"/>
                  </a:lnTo>
                  <a:lnTo>
                    <a:pt x="337654" y="753948"/>
                  </a:lnTo>
                  <a:lnTo>
                    <a:pt x="347357" y="751713"/>
                  </a:lnTo>
                  <a:lnTo>
                    <a:pt x="355523" y="746010"/>
                  </a:lnTo>
                  <a:lnTo>
                    <a:pt x="361061" y="737323"/>
                  </a:lnTo>
                  <a:lnTo>
                    <a:pt x="442887" y="524548"/>
                  </a:lnTo>
                  <a:lnTo>
                    <a:pt x="511314" y="550849"/>
                  </a:lnTo>
                  <a:lnTo>
                    <a:pt x="511314" y="346595"/>
                  </a:lnTo>
                  <a:lnTo>
                    <a:pt x="511314" y="306273"/>
                  </a:lnTo>
                  <a:lnTo>
                    <a:pt x="511314" y="342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870946" y="46063"/>
              <a:ext cx="321310" cy="233679"/>
            </a:xfrm>
            <a:custGeom>
              <a:avLst/>
              <a:gdLst/>
              <a:ahLst/>
              <a:cxnLst/>
              <a:rect l="l" t="t" r="r" b="b"/>
              <a:pathLst>
                <a:path w="321309" h="233679">
                  <a:moveTo>
                    <a:pt x="74885" y="233240"/>
                  </a:moveTo>
                  <a:lnTo>
                    <a:pt x="0" y="203163"/>
                  </a:lnTo>
                  <a:lnTo>
                    <a:pt x="19687" y="160727"/>
                  </a:lnTo>
                  <a:lnTo>
                    <a:pt x="42982" y="123162"/>
                  </a:lnTo>
                  <a:lnTo>
                    <a:pt x="69756" y="90509"/>
                  </a:lnTo>
                  <a:lnTo>
                    <a:pt x="99880" y="62808"/>
                  </a:lnTo>
                  <a:lnTo>
                    <a:pt x="133225" y="40099"/>
                  </a:lnTo>
                  <a:lnTo>
                    <a:pt x="169664" y="22423"/>
                  </a:lnTo>
                  <a:lnTo>
                    <a:pt x="209068" y="9821"/>
                  </a:lnTo>
                  <a:lnTo>
                    <a:pt x="251309" y="2333"/>
                  </a:lnTo>
                  <a:lnTo>
                    <a:pt x="296257" y="0"/>
                  </a:lnTo>
                  <a:lnTo>
                    <a:pt x="321052" y="1493"/>
                  </a:lnTo>
                  <a:lnTo>
                    <a:pt x="321052" y="82595"/>
                  </a:lnTo>
                  <a:lnTo>
                    <a:pt x="296751" y="80757"/>
                  </a:lnTo>
                  <a:lnTo>
                    <a:pt x="248824" y="84008"/>
                  </a:lnTo>
                  <a:lnTo>
                    <a:pt x="202560" y="96059"/>
                  </a:lnTo>
                  <a:lnTo>
                    <a:pt x="162194" y="116870"/>
                  </a:lnTo>
                  <a:lnTo>
                    <a:pt x="127567" y="146579"/>
                  </a:lnTo>
                  <a:lnTo>
                    <a:pt x="98517" y="185323"/>
                  </a:lnTo>
                  <a:lnTo>
                    <a:pt x="74885" y="23324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028129" y="2739878"/>
            <a:ext cx="1778000" cy="1811020"/>
            <a:chOff x="1028129" y="2739878"/>
            <a:chExt cx="1778000" cy="1811020"/>
          </a:xfrm>
        </p:grpSpPr>
        <p:sp>
          <p:nvSpPr>
            <p:cNvPr id="15" name="object 15"/>
            <p:cNvSpPr/>
            <p:nvPr/>
          </p:nvSpPr>
          <p:spPr>
            <a:xfrm>
              <a:off x="1028129" y="2739878"/>
              <a:ext cx="1778000" cy="1811020"/>
            </a:xfrm>
            <a:custGeom>
              <a:avLst/>
              <a:gdLst/>
              <a:ahLst/>
              <a:cxnLst/>
              <a:rect l="l" t="t" r="r" b="b"/>
              <a:pathLst>
                <a:path w="1778000" h="1811020">
                  <a:moveTo>
                    <a:pt x="28792" y="1134675"/>
                  </a:moveTo>
                  <a:lnTo>
                    <a:pt x="8707" y="1109655"/>
                  </a:lnTo>
                  <a:lnTo>
                    <a:pt x="0" y="1079544"/>
                  </a:lnTo>
                  <a:lnTo>
                    <a:pt x="3240" y="1048331"/>
                  </a:lnTo>
                  <a:lnTo>
                    <a:pt x="18757" y="1019703"/>
                  </a:lnTo>
                  <a:lnTo>
                    <a:pt x="844454" y="29249"/>
                  </a:lnTo>
                  <a:lnTo>
                    <a:pt x="869831" y="8824"/>
                  </a:lnTo>
                  <a:lnTo>
                    <a:pt x="899968" y="0"/>
                  </a:lnTo>
                  <a:lnTo>
                    <a:pt x="931171" y="3126"/>
                  </a:lnTo>
                  <a:lnTo>
                    <a:pt x="959744" y="18555"/>
                  </a:lnTo>
                  <a:lnTo>
                    <a:pt x="1748370" y="675998"/>
                  </a:lnTo>
                  <a:lnTo>
                    <a:pt x="1768689" y="701328"/>
                  </a:lnTo>
                  <a:lnTo>
                    <a:pt x="1777380" y="731458"/>
                  </a:lnTo>
                  <a:lnTo>
                    <a:pt x="1774122" y="762692"/>
                  </a:lnTo>
                  <a:lnTo>
                    <a:pt x="1758597" y="791330"/>
                  </a:lnTo>
                  <a:lnTo>
                    <a:pt x="932901" y="1781783"/>
                  </a:lnTo>
                  <a:lnTo>
                    <a:pt x="907531" y="1802199"/>
                  </a:lnTo>
                  <a:lnTo>
                    <a:pt x="877411" y="1811004"/>
                  </a:lnTo>
                  <a:lnTo>
                    <a:pt x="846225" y="1807857"/>
                  </a:lnTo>
                  <a:lnTo>
                    <a:pt x="818001" y="1792603"/>
                  </a:lnTo>
                  <a:lnTo>
                    <a:pt x="28792" y="1134675"/>
                  </a:lnTo>
                  <a:close/>
                </a:path>
              </a:pathLst>
            </a:custGeom>
            <a:solidFill>
              <a:srgbClr val="B928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63242" y="2873795"/>
              <a:ext cx="1417320" cy="1543685"/>
            </a:xfrm>
            <a:custGeom>
              <a:avLst/>
              <a:gdLst/>
              <a:ahLst/>
              <a:cxnLst/>
              <a:rect l="l" t="t" r="r" b="b"/>
              <a:pathLst>
                <a:path w="1417320" h="1543685">
                  <a:moveTo>
                    <a:pt x="723221" y="1543101"/>
                  </a:moveTo>
                  <a:lnTo>
                    <a:pt x="0" y="940184"/>
                  </a:lnTo>
                  <a:lnTo>
                    <a:pt x="783789" y="0"/>
                  </a:lnTo>
                  <a:lnTo>
                    <a:pt x="1398374" y="512352"/>
                  </a:lnTo>
                  <a:lnTo>
                    <a:pt x="1416949" y="710948"/>
                  </a:lnTo>
                  <a:lnTo>
                    <a:pt x="723221" y="15431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9454" y="3288517"/>
              <a:ext cx="168575" cy="16810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351775" y="3328377"/>
              <a:ext cx="908050" cy="901065"/>
            </a:xfrm>
            <a:custGeom>
              <a:avLst/>
              <a:gdLst/>
              <a:ahLst/>
              <a:cxnLst/>
              <a:rect l="l" t="t" r="r" b="b"/>
              <a:pathLst>
                <a:path w="908050" h="901064">
                  <a:moveTo>
                    <a:pt x="533349" y="878090"/>
                  </a:moveTo>
                  <a:lnTo>
                    <a:pt x="18694" y="449046"/>
                  </a:lnTo>
                  <a:lnTo>
                    <a:pt x="0" y="471474"/>
                  </a:lnTo>
                  <a:lnTo>
                    <a:pt x="514654" y="900518"/>
                  </a:lnTo>
                  <a:lnTo>
                    <a:pt x="533349" y="878090"/>
                  </a:lnTo>
                  <a:close/>
                </a:path>
                <a:path w="908050" h="901064">
                  <a:moveTo>
                    <a:pt x="626948" y="765822"/>
                  </a:moveTo>
                  <a:lnTo>
                    <a:pt x="112293" y="336778"/>
                  </a:lnTo>
                  <a:lnTo>
                    <a:pt x="93599" y="359194"/>
                  </a:lnTo>
                  <a:lnTo>
                    <a:pt x="608253" y="788238"/>
                  </a:lnTo>
                  <a:lnTo>
                    <a:pt x="626948" y="765822"/>
                  </a:lnTo>
                  <a:close/>
                </a:path>
                <a:path w="908050" h="901064">
                  <a:moveTo>
                    <a:pt x="720509" y="653592"/>
                  </a:moveTo>
                  <a:lnTo>
                    <a:pt x="205854" y="224548"/>
                  </a:lnTo>
                  <a:lnTo>
                    <a:pt x="187159" y="246976"/>
                  </a:lnTo>
                  <a:lnTo>
                    <a:pt x="701802" y="676021"/>
                  </a:lnTo>
                  <a:lnTo>
                    <a:pt x="720509" y="653592"/>
                  </a:lnTo>
                  <a:close/>
                </a:path>
                <a:path w="908050" h="901064">
                  <a:moveTo>
                    <a:pt x="814108" y="541312"/>
                  </a:moveTo>
                  <a:lnTo>
                    <a:pt x="299453" y="112268"/>
                  </a:lnTo>
                  <a:lnTo>
                    <a:pt x="280758" y="134696"/>
                  </a:lnTo>
                  <a:lnTo>
                    <a:pt x="795413" y="563740"/>
                  </a:lnTo>
                  <a:lnTo>
                    <a:pt x="814108" y="541312"/>
                  </a:lnTo>
                  <a:close/>
                </a:path>
                <a:path w="908050" h="901064">
                  <a:moveTo>
                    <a:pt x="907707" y="429044"/>
                  </a:moveTo>
                  <a:lnTo>
                    <a:pt x="393052" y="0"/>
                  </a:lnTo>
                  <a:lnTo>
                    <a:pt x="374357" y="22415"/>
                  </a:lnTo>
                  <a:lnTo>
                    <a:pt x="889012" y="451459"/>
                  </a:lnTo>
                  <a:lnTo>
                    <a:pt x="907707" y="429044"/>
                  </a:lnTo>
                  <a:close/>
                </a:path>
              </a:pathLst>
            </a:custGeom>
            <a:solidFill>
              <a:srgbClr val="6561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02228" y="3222790"/>
              <a:ext cx="291465" cy="291465"/>
            </a:xfrm>
            <a:custGeom>
              <a:avLst/>
              <a:gdLst/>
              <a:ahLst/>
              <a:cxnLst/>
              <a:rect l="l" t="t" r="r" b="b"/>
              <a:pathLst>
                <a:path w="291464" h="291464">
                  <a:moveTo>
                    <a:pt x="257238" y="238788"/>
                  </a:moveTo>
                  <a:lnTo>
                    <a:pt x="222006" y="269461"/>
                  </a:lnTo>
                  <a:lnTo>
                    <a:pt x="180481" y="287002"/>
                  </a:lnTo>
                  <a:lnTo>
                    <a:pt x="136045" y="291094"/>
                  </a:lnTo>
                  <a:lnTo>
                    <a:pt x="92081" y="281424"/>
                  </a:lnTo>
                  <a:lnTo>
                    <a:pt x="51971" y="257677"/>
                  </a:lnTo>
                  <a:lnTo>
                    <a:pt x="21394" y="222495"/>
                  </a:lnTo>
                  <a:lnTo>
                    <a:pt x="3970" y="180989"/>
                  </a:lnTo>
                  <a:lnTo>
                    <a:pt x="0" y="136542"/>
                  </a:lnTo>
                  <a:lnTo>
                    <a:pt x="9781" y="92538"/>
                  </a:lnTo>
                  <a:lnTo>
                    <a:pt x="33614" y="52362"/>
                  </a:lnTo>
                  <a:lnTo>
                    <a:pt x="68870" y="21659"/>
                  </a:lnTo>
                  <a:lnTo>
                    <a:pt x="110410" y="4101"/>
                  </a:lnTo>
                  <a:lnTo>
                    <a:pt x="154853" y="0"/>
                  </a:lnTo>
                  <a:lnTo>
                    <a:pt x="198820" y="9666"/>
                  </a:lnTo>
                  <a:lnTo>
                    <a:pt x="238930" y="33413"/>
                  </a:lnTo>
                  <a:lnTo>
                    <a:pt x="269507" y="68595"/>
                  </a:lnTo>
                  <a:lnTo>
                    <a:pt x="286928" y="110105"/>
                  </a:lnTo>
                  <a:lnTo>
                    <a:pt x="290891" y="154561"/>
                  </a:lnTo>
                  <a:lnTo>
                    <a:pt x="281095" y="198582"/>
                  </a:lnTo>
                  <a:lnTo>
                    <a:pt x="257238" y="238788"/>
                  </a:lnTo>
                </a:path>
              </a:pathLst>
            </a:custGeom>
            <a:ln w="29153">
              <a:solidFill>
                <a:srgbClr val="8ACA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67187" y="3386196"/>
              <a:ext cx="113664" cy="198755"/>
            </a:xfrm>
            <a:custGeom>
              <a:avLst/>
              <a:gdLst/>
              <a:ahLst/>
              <a:cxnLst/>
              <a:rect l="l" t="t" r="r" b="b"/>
              <a:pathLst>
                <a:path w="113664" h="198754">
                  <a:moveTo>
                    <a:pt x="0" y="108439"/>
                  </a:moveTo>
                  <a:lnTo>
                    <a:pt x="94488" y="0"/>
                  </a:lnTo>
                  <a:lnTo>
                    <a:pt x="113123" y="198645"/>
                  </a:lnTo>
                  <a:lnTo>
                    <a:pt x="0" y="108439"/>
                  </a:lnTo>
                  <a:close/>
                </a:path>
              </a:pathLst>
            </a:custGeom>
            <a:solidFill>
              <a:srgbClr val="D3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09963" y="2893446"/>
              <a:ext cx="489584" cy="453390"/>
            </a:xfrm>
            <a:custGeom>
              <a:avLst/>
              <a:gdLst/>
              <a:ahLst/>
              <a:cxnLst/>
              <a:rect l="l" t="t" r="r" b="b"/>
              <a:pathLst>
                <a:path w="489585" h="453389">
                  <a:moveTo>
                    <a:pt x="323357" y="439949"/>
                  </a:moveTo>
                  <a:lnTo>
                    <a:pt x="20800" y="187720"/>
                  </a:lnTo>
                  <a:lnTo>
                    <a:pt x="6250" y="169588"/>
                  </a:lnTo>
                  <a:lnTo>
                    <a:pt x="0" y="148004"/>
                  </a:lnTo>
                  <a:lnTo>
                    <a:pt x="2294" y="125631"/>
                  </a:lnTo>
                  <a:lnTo>
                    <a:pt x="13383" y="105133"/>
                  </a:lnTo>
                  <a:lnTo>
                    <a:pt x="83621" y="20879"/>
                  </a:lnTo>
                  <a:lnTo>
                    <a:pt x="101790" y="6283"/>
                  </a:lnTo>
                  <a:lnTo>
                    <a:pt x="123384" y="0"/>
                  </a:lnTo>
                  <a:lnTo>
                    <a:pt x="145741" y="2264"/>
                  </a:lnTo>
                  <a:lnTo>
                    <a:pt x="165854" y="13128"/>
                  </a:lnTo>
                  <a:lnTo>
                    <a:pt x="468996" y="265845"/>
                  </a:lnTo>
                  <a:lnTo>
                    <a:pt x="483293" y="283667"/>
                  </a:lnTo>
                  <a:lnTo>
                    <a:pt x="489524" y="305234"/>
                  </a:lnTo>
                  <a:lnTo>
                    <a:pt x="487209" y="327590"/>
                  </a:lnTo>
                  <a:lnTo>
                    <a:pt x="476111" y="348080"/>
                  </a:lnTo>
                  <a:lnTo>
                    <a:pt x="405873" y="432334"/>
                  </a:lnTo>
                  <a:lnTo>
                    <a:pt x="387713" y="446938"/>
                  </a:lnTo>
                  <a:lnTo>
                    <a:pt x="366139" y="453238"/>
                  </a:lnTo>
                  <a:lnTo>
                    <a:pt x="343803" y="450990"/>
                  </a:lnTo>
                  <a:lnTo>
                    <a:pt x="323357" y="439949"/>
                  </a:lnTo>
                  <a:close/>
                </a:path>
              </a:pathLst>
            </a:custGeom>
            <a:solidFill>
              <a:srgbClr val="F14E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776371" y="5826360"/>
            <a:ext cx="3803650" cy="982980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12700" marR="5080" indent="2540">
              <a:lnSpc>
                <a:spcPct val="71900"/>
              </a:lnSpc>
              <a:spcBef>
                <a:spcPts val="1335"/>
              </a:spcBef>
            </a:pPr>
            <a:r>
              <a:rPr sz="3650" b="1" i="1" spc="65" dirty="0">
                <a:solidFill>
                  <a:srgbClr val="FFFFFF"/>
                </a:solidFill>
                <a:latin typeface="Lato"/>
                <a:cs typeface="Lato"/>
              </a:rPr>
              <a:t>FREE</a:t>
            </a:r>
            <a:r>
              <a:rPr sz="3650" b="1" i="1" spc="22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lang="en-US" sz="3650" b="1" i="1" spc="225" dirty="0">
                <a:solidFill>
                  <a:srgbClr val="FFFFFF"/>
                </a:solidFill>
                <a:latin typeface="Lato"/>
                <a:cs typeface="Lato"/>
              </a:rPr>
              <a:t>w</a:t>
            </a:r>
            <a:r>
              <a:rPr sz="3650" dirty="0">
                <a:solidFill>
                  <a:srgbClr val="FFFFFF"/>
                </a:solidFill>
                <a:latin typeface="Lato"/>
                <a:cs typeface="Lato"/>
              </a:rPr>
              <a:t>ith</a:t>
            </a:r>
            <a:r>
              <a:rPr lang="en-US" sz="3650" spc="38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3650" spc="-10" dirty="0">
                <a:solidFill>
                  <a:srgbClr val="FFFFFF"/>
                </a:solidFill>
                <a:latin typeface="Lato"/>
                <a:cs typeface="Lato"/>
              </a:rPr>
              <a:t>Barnes </a:t>
            </a:r>
            <a:r>
              <a:rPr sz="3650" dirty="0">
                <a:solidFill>
                  <a:srgbClr val="FFFFFF"/>
                </a:solidFill>
                <a:latin typeface="Lato"/>
                <a:cs typeface="Lato"/>
              </a:rPr>
              <a:t>Medical</a:t>
            </a:r>
            <a:r>
              <a:rPr sz="3650" spc="5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3650" spc="-10" dirty="0">
                <a:solidFill>
                  <a:srgbClr val="FFFFFF"/>
                </a:solidFill>
                <a:latin typeface="Lato"/>
                <a:cs typeface="Lato"/>
              </a:rPr>
              <a:t>Coverage</a:t>
            </a:r>
            <a:endParaRPr sz="3650" dirty="0">
              <a:latin typeface="Lato"/>
              <a:cs typeface="Lato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89197" y="2876550"/>
            <a:ext cx="114299" cy="11429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89197" y="3390900"/>
            <a:ext cx="114299" cy="11429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89197" y="3905250"/>
            <a:ext cx="114299" cy="11429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8346478" y="2036543"/>
            <a:ext cx="3706459" cy="21671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i="1" spc="-140" dirty="0">
                <a:solidFill>
                  <a:srgbClr val="FFFFFF"/>
                </a:solidFill>
                <a:latin typeface="Lato"/>
                <a:cs typeface="Lato"/>
              </a:rPr>
              <a:t>Conveniently</a:t>
            </a:r>
            <a:r>
              <a:rPr sz="2900" i="1" spc="-10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900" spc="-165" dirty="0">
                <a:solidFill>
                  <a:srgbClr val="FFFFFF"/>
                </a:solidFill>
                <a:latin typeface="Lato"/>
                <a:cs typeface="Lato"/>
              </a:rPr>
              <a:t>Available</a:t>
            </a:r>
            <a:r>
              <a:rPr sz="2900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lang="en-US" sz="2900" spc="-25" dirty="0">
                <a:solidFill>
                  <a:srgbClr val="FFFFFF"/>
                </a:solidFill>
                <a:latin typeface="Lato"/>
                <a:cs typeface="Lato"/>
              </a:rPr>
              <a:t>a</a:t>
            </a:r>
            <a:r>
              <a:rPr sz="2900" spc="-25" dirty="0">
                <a:solidFill>
                  <a:srgbClr val="FFFFFF"/>
                </a:solidFill>
                <a:latin typeface="Lato"/>
                <a:cs typeface="Lato"/>
              </a:rPr>
              <a:t>t</a:t>
            </a:r>
            <a:endParaRPr sz="2900" dirty="0">
              <a:latin typeface="Lato"/>
              <a:cs typeface="Lato"/>
            </a:endParaRPr>
          </a:p>
          <a:p>
            <a:pPr marL="797560" marR="270510">
              <a:lnSpc>
                <a:spcPct val="116399"/>
              </a:lnSpc>
              <a:spcBef>
                <a:spcPts val="1630"/>
              </a:spcBef>
            </a:pPr>
            <a:r>
              <a:rPr lang="en-US" sz="2900" spc="-155" dirty="0">
                <a:solidFill>
                  <a:srgbClr val="FFFFFF"/>
                </a:solidFill>
                <a:latin typeface="Lato"/>
                <a:cs typeface="Lato"/>
              </a:rPr>
              <a:t>Physician’s</a:t>
            </a:r>
            <a:r>
              <a:rPr lang="en-US" sz="2900" spc="-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lang="en-US" sz="2900" spc="-95" dirty="0">
                <a:solidFill>
                  <a:srgbClr val="FFFFFF"/>
                </a:solidFill>
                <a:latin typeface="Lato"/>
                <a:cs typeface="Lato"/>
              </a:rPr>
              <a:t>Office </a:t>
            </a:r>
            <a:r>
              <a:rPr lang="en-US" sz="2900" spc="-165" dirty="0">
                <a:solidFill>
                  <a:srgbClr val="FFFFFF"/>
                </a:solidFill>
                <a:latin typeface="Lato"/>
                <a:cs typeface="Lato"/>
              </a:rPr>
              <a:t>Walk-</a:t>
            </a:r>
            <a:r>
              <a:rPr lang="en-US" sz="2900" spc="-125" dirty="0">
                <a:solidFill>
                  <a:srgbClr val="FFFFFF"/>
                </a:solidFill>
                <a:latin typeface="Lato"/>
                <a:cs typeface="Lato"/>
              </a:rPr>
              <a:t>In</a:t>
            </a:r>
            <a:r>
              <a:rPr lang="en-US" sz="2900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lang="en-US" sz="2900" spc="-10" dirty="0">
                <a:solidFill>
                  <a:srgbClr val="FFFFFF"/>
                </a:solidFill>
                <a:latin typeface="Lato"/>
                <a:cs typeface="Lato"/>
              </a:rPr>
              <a:t>Clinics </a:t>
            </a:r>
            <a:r>
              <a:rPr lang="en-US" sz="2900" spc="-65" dirty="0">
                <a:solidFill>
                  <a:srgbClr val="FFFFFF"/>
                </a:solidFill>
                <a:latin typeface="Lato"/>
                <a:cs typeface="Lato"/>
              </a:rPr>
              <a:t>Pharmacies</a:t>
            </a:r>
            <a:endParaRPr sz="2900" dirty="0">
              <a:latin typeface="Lato"/>
              <a:cs typeface="Lato"/>
            </a:endParaRPr>
          </a:p>
        </p:txBody>
      </p:sp>
      <p:sp>
        <p:nvSpPr>
          <p:cNvPr id="27" name="object 4">
            <a:extLst>
              <a:ext uri="{FF2B5EF4-FFF2-40B4-BE49-F238E27FC236}">
                <a16:creationId xmlns:a16="http://schemas.microsoft.com/office/drawing/2014/main" id="{6887E227-AB2E-2F42-8155-666BE337B20C}"/>
              </a:ext>
            </a:extLst>
          </p:cNvPr>
          <p:cNvSpPr/>
          <p:nvPr/>
        </p:nvSpPr>
        <p:spPr>
          <a:xfrm rot="10800000">
            <a:off x="-21439" y="1480"/>
            <a:ext cx="1847214" cy="1128964"/>
          </a:xfrm>
          <a:custGeom>
            <a:avLst/>
            <a:gdLst/>
            <a:ahLst/>
            <a:cxnLst/>
            <a:rect l="l" t="t" r="r" b="b"/>
            <a:pathLst>
              <a:path w="1847215" h="1339850">
                <a:moveTo>
                  <a:pt x="1846983" y="1191856"/>
                </a:moveTo>
                <a:lnTo>
                  <a:pt x="1791035" y="1202141"/>
                </a:lnTo>
                <a:lnTo>
                  <a:pt x="1745225" y="1213283"/>
                </a:lnTo>
                <a:lnTo>
                  <a:pt x="1699861" y="1226682"/>
                </a:lnTo>
                <a:lnTo>
                  <a:pt x="1655029" y="1242342"/>
                </a:lnTo>
                <a:lnTo>
                  <a:pt x="1610811" y="1260266"/>
                </a:lnTo>
                <a:lnTo>
                  <a:pt x="1567292" y="1280457"/>
                </a:lnTo>
                <a:lnTo>
                  <a:pt x="1524556" y="1302919"/>
                </a:lnTo>
                <a:lnTo>
                  <a:pt x="1482686" y="1327653"/>
                </a:lnTo>
                <a:lnTo>
                  <a:pt x="1465076" y="1339275"/>
                </a:lnTo>
                <a:lnTo>
                  <a:pt x="0" y="1339275"/>
                </a:lnTo>
                <a:lnTo>
                  <a:pt x="25561" y="1278520"/>
                </a:lnTo>
                <a:lnTo>
                  <a:pt x="44950" y="1235847"/>
                </a:lnTo>
                <a:lnTo>
                  <a:pt x="65269" y="1193606"/>
                </a:lnTo>
                <a:lnTo>
                  <a:pt x="86512" y="1151812"/>
                </a:lnTo>
                <a:lnTo>
                  <a:pt x="108671" y="1110481"/>
                </a:lnTo>
                <a:lnTo>
                  <a:pt x="131741" y="1069629"/>
                </a:lnTo>
                <a:lnTo>
                  <a:pt x="155712" y="1029269"/>
                </a:lnTo>
                <a:lnTo>
                  <a:pt x="180579" y="989419"/>
                </a:lnTo>
                <a:lnTo>
                  <a:pt x="206333" y="950093"/>
                </a:lnTo>
                <a:lnTo>
                  <a:pt x="232969" y="911306"/>
                </a:lnTo>
                <a:lnTo>
                  <a:pt x="260479" y="873075"/>
                </a:lnTo>
                <a:lnTo>
                  <a:pt x="288855" y="835414"/>
                </a:lnTo>
                <a:lnTo>
                  <a:pt x="318091" y="798340"/>
                </a:lnTo>
                <a:lnTo>
                  <a:pt x="348180" y="761866"/>
                </a:lnTo>
                <a:lnTo>
                  <a:pt x="379114" y="726009"/>
                </a:lnTo>
                <a:lnTo>
                  <a:pt x="410886" y="690784"/>
                </a:lnTo>
                <a:lnTo>
                  <a:pt x="443490" y="656207"/>
                </a:lnTo>
                <a:lnTo>
                  <a:pt x="476918" y="622293"/>
                </a:lnTo>
                <a:lnTo>
                  <a:pt x="511163" y="589057"/>
                </a:lnTo>
                <a:lnTo>
                  <a:pt x="546217" y="556514"/>
                </a:lnTo>
                <a:lnTo>
                  <a:pt x="582074" y="524681"/>
                </a:lnTo>
                <a:lnTo>
                  <a:pt x="618727" y="493572"/>
                </a:lnTo>
                <a:lnTo>
                  <a:pt x="656169" y="463203"/>
                </a:lnTo>
                <a:lnTo>
                  <a:pt x="694392" y="433590"/>
                </a:lnTo>
                <a:lnTo>
                  <a:pt x="733389" y="404747"/>
                </a:lnTo>
                <a:lnTo>
                  <a:pt x="773153" y="376690"/>
                </a:lnTo>
                <a:lnTo>
                  <a:pt x="813678" y="349435"/>
                </a:lnTo>
                <a:lnTo>
                  <a:pt x="854955" y="322997"/>
                </a:lnTo>
                <a:lnTo>
                  <a:pt x="896814" y="297489"/>
                </a:lnTo>
                <a:lnTo>
                  <a:pt x="939078" y="273017"/>
                </a:lnTo>
                <a:lnTo>
                  <a:pt x="981728" y="249579"/>
                </a:lnTo>
                <a:lnTo>
                  <a:pt x="1024750" y="227175"/>
                </a:lnTo>
                <a:lnTo>
                  <a:pt x="1068124" y="205805"/>
                </a:lnTo>
                <a:lnTo>
                  <a:pt x="1111836" y="185467"/>
                </a:lnTo>
                <a:lnTo>
                  <a:pt x="1155868" y="166162"/>
                </a:lnTo>
                <a:lnTo>
                  <a:pt x="1200202" y="147890"/>
                </a:lnTo>
                <a:lnTo>
                  <a:pt x="1244823" y="130649"/>
                </a:lnTo>
                <a:lnTo>
                  <a:pt x="1289714" y="114440"/>
                </a:lnTo>
                <a:lnTo>
                  <a:pt x="1334857" y="99262"/>
                </a:lnTo>
                <a:lnTo>
                  <a:pt x="1380235" y="85114"/>
                </a:lnTo>
                <a:lnTo>
                  <a:pt x="1425832" y="71997"/>
                </a:lnTo>
                <a:lnTo>
                  <a:pt x="1471632" y="59909"/>
                </a:lnTo>
                <a:lnTo>
                  <a:pt x="1517616" y="48850"/>
                </a:lnTo>
                <a:lnTo>
                  <a:pt x="1563769" y="38821"/>
                </a:lnTo>
                <a:lnTo>
                  <a:pt x="1610073" y="29819"/>
                </a:lnTo>
                <a:lnTo>
                  <a:pt x="1656512" y="21846"/>
                </a:lnTo>
                <a:lnTo>
                  <a:pt x="1703069" y="14900"/>
                </a:lnTo>
                <a:lnTo>
                  <a:pt x="1749726" y="8982"/>
                </a:lnTo>
                <a:lnTo>
                  <a:pt x="1796467" y="4090"/>
                </a:lnTo>
                <a:lnTo>
                  <a:pt x="1846983" y="0"/>
                </a:lnTo>
                <a:lnTo>
                  <a:pt x="1846983" y="1191856"/>
                </a:lnTo>
                <a:close/>
              </a:path>
            </a:pathLst>
          </a:custGeom>
          <a:solidFill>
            <a:srgbClr val="B928D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09fef5ea-23bc-46f0-a82c-ef3e79912e21}" enabled="1" method="Standard" siteId="{443614e2-ebe4-4568-8af0-66ca270d653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24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Libre Baskerville</vt:lpstr>
      <vt:lpstr>Office Theme</vt:lpstr>
      <vt:lpstr>Fight the Flu. Get a Flu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Flu Season is coming (1280 x 720 px)</dc:title>
  <dc:creator>Spencer Tesch</dc:creator>
  <cp:keywords>DAFvHFzek60,BAFkCWR71mA</cp:keywords>
  <cp:lastModifiedBy>Ibarra, Carmella</cp:lastModifiedBy>
  <cp:revision>2</cp:revision>
  <dcterms:created xsi:type="dcterms:W3CDTF">2023-09-21T21:25:35Z</dcterms:created>
  <dcterms:modified xsi:type="dcterms:W3CDTF">2023-10-20T13:04:04Z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2023-09-21T00:00:00Z</vt:filetime>
  </property>
  <property fmtid="{D5CDD505-2E9C-101B-9397-08002B2CF9AE}" pid="3" name="Creator">
    <vt:lpwstr>Canva</vt:lpwstr>
  </property>
  <property fmtid="{D5CDD505-2E9C-101B-9397-08002B2CF9AE}" pid="4" name="LastSaved">
    <vt:filetime>2023-09-21T00:00:00Z</vt:filetime>
  </property>
  <property fmtid="{D5CDD505-2E9C-101B-9397-08002B2CF9AE}" pid="5" name="Producer">
    <vt:lpwstr>Canva</vt:lpwstr>
  </property>
</Properties>
</file>