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/Text (Barnes Violet)">
    <p:bg>
      <p:bgPr>
        <a:solidFill>
          <a:srgbClr val="1A0C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2;gfb6c2af038_0_44">
            <a:extLst>
              <a:ext uri="{FF2B5EF4-FFF2-40B4-BE49-F238E27FC236}">
                <a16:creationId xmlns:a16="http://schemas.microsoft.com/office/drawing/2014/main" id="{9C54106D-AB5E-6042-A170-41666D708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450" y="488200"/>
            <a:ext cx="5271300" cy="22572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rm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4" name="Google Shape;33;gfb6c2af038_0_44">
            <a:extLst>
              <a:ext uri="{FF2B5EF4-FFF2-40B4-BE49-F238E27FC236}">
                <a16:creationId xmlns:a16="http://schemas.microsoft.com/office/drawing/2014/main" id="{D5646A65-744A-BF4D-9901-C26724353F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929299" y="488200"/>
            <a:ext cx="3313665" cy="199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76200" lvl="0" indent="0" algn="just" rtl="0">
              <a:spcBef>
                <a:spcPts val="1000"/>
              </a:spcBef>
              <a:spcAft>
                <a:spcPts val="0"/>
              </a:spcAft>
              <a:buSzPts val="2400"/>
              <a:buFont typeface="Lato"/>
              <a:buNone/>
              <a:defRPr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900" algn="just" rtl="0">
              <a:spcBef>
                <a:spcPts val="500"/>
              </a:spcBef>
              <a:spcAft>
                <a:spcPts val="0"/>
              </a:spcAft>
              <a:buSzPts val="18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5" name="Google Shape;12;p16">
            <a:extLst>
              <a:ext uri="{FF2B5EF4-FFF2-40B4-BE49-F238E27FC236}">
                <a16:creationId xmlns:a16="http://schemas.microsoft.com/office/drawing/2014/main" id="{1545BBA3-0670-E741-BE22-B5621FB246FC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" name="Google Shape;14;p16">
            <a:extLst>
              <a:ext uri="{FF2B5EF4-FFF2-40B4-BE49-F238E27FC236}">
                <a16:creationId xmlns:a16="http://schemas.microsoft.com/office/drawing/2014/main" id="{85841312-7830-0A44-8B9A-4A6EA37929D9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Google Shape;256;gfb6c2af038_0_111">
            <a:extLst>
              <a:ext uri="{FF2B5EF4-FFF2-40B4-BE49-F238E27FC236}">
                <a16:creationId xmlns:a16="http://schemas.microsoft.com/office/drawing/2014/main" id="{69EBCAB0-033C-4342-9082-1B52C607A62A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253;gfb6c2af038_0_111">
            <a:extLst>
              <a:ext uri="{FF2B5EF4-FFF2-40B4-BE49-F238E27FC236}">
                <a16:creationId xmlns:a16="http://schemas.microsoft.com/office/drawing/2014/main" id="{89D7C234-9BD3-D543-BDA1-BA2E26ECACE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18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/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2;gfb6c2af038_0_44">
            <a:extLst>
              <a:ext uri="{FF2B5EF4-FFF2-40B4-BE49-F238E27FC236}">
                <a16:creationId xmlns:a16="http://schemas.microsoft.com/office/drawing/2014/main" id="{9C54106D-AB5E-6042-A170-41666D708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450" y="488200"/>
            <a:ext cx="6529142" cy="22572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rm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>
                <a:solidFill>
                  <a:srgbClr val="1A0D47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4" name="Google Shape;33;gfb6c2af038_0_44">
            <a:extLst>
              <a:ext uri="{FF2B5EF4-FFF2-40B4-BE49-F238E27FC236}">
                <a16:creationId xmlns:a16="http://schemas.microsoft.com/office/drawing/2014/main" id="{D5646A65-744A-BF4D-9901-C26724353F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929150" y="500600"/>
            <a:ext cx="3324205" cy="199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76200" lvl="0" indent="0" algn="just" rtl="0">
              <a:spcBef>
                <a:spcPts val="1000"/>
              </a:spcBef>
              <a:spcAft>
                <a:spcPts val="0"/>
              </a:spcAft>
              <a:buSzPts val="2400"/>
              <a:buFont typeface="Lato"/>
              <a:buNone/>
              <a:defRPr>
                <a:solidFill>
                  <a:srgbClr val="180D47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900" algn="just" rtl="0">
              <a:spcBef>
                <a:spcPts val="500"/>
              </a:spcBef>
              <a:spcAft>
                <a:spcPts val="0"/>
              </a:spcAft>
              <a:buSzPts val="18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alphaLcPeriod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algn="just" rtl="0">
              <a:spcBef>
                <a:spcPts val="500"/>
              </a:spcBef>
              <a:spcAft>
                <a:spcPts val="0"/>
              </a:spcAft>
              <a:buSzPts val="1400"/>
              <a:buFont typeface="Lato"/>
              <a:buAutoNum type="romanLcPeriod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7" name="Google Shape;256;gfb6c2af038_0_111">
            <a:extLst>
              <a:ext uri="{FF2B5EF4-FFF2-40B4-BE49-F238E27FC236}">
                <a16:creationId xmlns:a16="http://schemas.microsoft.com/office/drawing/2014/main" id="{93164176-2601-1342-BF1F-A883538ABD50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53;gfb6c2af038_0_111">
            <a:extLst>
              <a:ext uri="{FF2B5EF4-FFF2-40B4-BE49-F238E27FC236}">
                <a16:creationId xmlns:a16="http://schemas.microsoft.com/office/drawing/2014/main" id="{039D5C28-5AD5-7B46-8774-59399349B833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174241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 (Barnes Violet)">
    <p:bg>
      <p:bgPr>
        <a:solidFill>
          <a:srgbClr val="1A0C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2;p16">
            <a:extLst>
              <a:ext uri="{FF2B5EF4-FFF2-40B4-BE49-F238E27FC236}">
                <a16:creationId xmlns:a16="http://schemas.microsoft.com/office/drawing/2014/main" id="{3140EB87-EC10-7049-B1E2-C48F8EDE606D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" name="Google Shape;14;p16">
            <a:extLst>
              <a:ext uri="{FF2B5EF4-FFF2-40B4-BE49-F238E27FC236}">
                <a16:creationId xmlns:a16="http://schemas.microsoft.com/office/drawing/2014/main" id="{ECE344DA-BA48-F14C-A029-E2A4B439FCC4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" name="Google Shape;35;p18">
            <a:extLst>
              <a:ext uri="{FF2B5EF4-FFF2-40B4-BE49-F238E27FC236}">
                <a16:creationId xmlns:a16="http://schemas.microsoft.com/office/drawing/2014/main" id="{FF87B73E-56A9-5947-9A0F-F56EED799D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675" y="724856"/>
            <a:ext cx="10815125" cy="5611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8" name="Google Shape;36;p18">
            <a:extLst>
              <a:ext uri="{FF2B5EF4-FFF2-40B4-BE49-F238E27FC236}">
                <a16:creationId xmlns:a16="http://schemas.microsoft.com/office/drawing/2014/main" id="{79E4D252-7F2D-284C-83A2-C0603E9BE0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337957"/>
            <a:ext cx="10815000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bg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9" name="Google Shape;253;gfb6c2af038_0_111">
            <a:extLst>
              <a:ext uri="{FF2B5EF4-FFF2-40B4-BE49-F238E27FC236}">
                <a16:creationId xmlns:a16="http://schemas.microsoft.com/office/drawing/2014/main" id="{89E3EE28-F66B-5142-A57C-F448D48DC46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197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0D7E1609-293B-3757-6E27-C8A7CBBED68D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7;gfb6c2af038_0_7">
            <a:extLst>
              <a:ext uri="{FF2B5EF4-FFF2-40B4-BE49-F238E27FC236}">
                <a16:creationId xmlns:a16="http://schemas.microsoft.com/office/drawing/2014/main" id="{ECC61245-CA41-3349-6E64-5CB6B161AADA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888E57F-24E1-E9C1-8E2B-9FF2A57CCBB6}"/>
              </a:ext>
            </a:extLst>
          </p:cNvPr>
          <p:cNvSpPr/>
          <p:nvPr userDrawn="1"/>
        </p:nvSpPr>
        <p:spPr>
          <a:xfrm>
            <a:off x="1606742" y="460349"/>
            <a:ext cx="1205879" cy="120587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7204A-701E-CC3A-2E32-3469F4B04E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99215" y="623714"/>
            <a:ext cx="571410" cy="79997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783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3;gf95db09025_0_169">
            <a:extLst>
              <a:ext uri="{FF2B5EF4-FFF2-40B4-BE49-F238E27FC236}">
                <a16:creationId xmlns:a16="http://schemas.microsoft.com/office/drawing/2014/main" id="{E4142BAB-B1B7-FCD7-F8DF-0A417109E80F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9472BAAB-7617-7D82-B1DB-D00440342D6A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27;gfb6c2af038_0_7">
            <a:extLst>
              <a:ext uri="{FF2B5EF4-FFF2-40B4-BE49-F238E27FC236}">
                <a16:creationId xmlns:a16="http://schemas.microsoft.com/office/drawing/2014/main" id="{AF9B5583-55C5-694E-6B29-237AEAE2EEB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88E57F-24E1-E9C1-8E2B-9FF2A57CCBB6}"/>
              </a:ext>
            </a:extLst>
          </p:cNvPr>
          <p:cNvSpPr/>
          <p:nvPr userDrawn="1"/>
        </p:nvSpPr>
        <p:spPr>
          <a:xfrm>
            <a:off x="1606742" y="460349"/>
            <a:ext cx="1205879" cy="1205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E1BDCA-EDAA-9D89-1196-7A1A7BC881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39734" y="676004"/>
            <a:ext cx="711017" cy="7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3;gf95db09025_0_169">
            <a:extLst>
              <a:ext uri="{FF2B5EF4-FFF2-40B4-BE49-F238E27FC236}">
                <a16:creationId xmlns:a16="http://schemas.microsoft.com/office/drawing/2014/main" id="{531DF41C-E0C9-997C-280C-035A903E1EE4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ACBC1429-2527-77EB-0BA5-A6E55A23808C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oogle Shape;27;gfb6c2af038_0_7">
            <a:extLst>
              <a:ext uri="{FF2B5EF4-FFF2-40B4-BE49-F238E27FC236}">
                <a16:creationId xmlns:a16="http://schemas.microsoft.com/office/drawing/2014/main" id="{614F2A9A-6DBE-5545-21EB-698FD6307F29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88E57F-24E1-E9C1-8E2B-9FF2A57CCBB6}"/>
              </a:ext>
            </a:extLst>
          </p:cNvPr>
          <p:cNvSpPr/>
          <p:nvPr userDrawn="1"/>
        </p:nvSpPr>
        <p:spPr>
          <a:xfrm>
            <a:off x="1606742" y="460349"/>
            <a:ext cx="1205879" cy="12058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2FE93-321B-CC6E-98E5-A982CFD729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86269" y="622437"/>
            <a:ext cx="808845" cy="79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95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3;gf95db09025_0_169">
            <a:extLst>
              <a:ext uri="{FF2B5EF4-FFF2-40B4-BE49-F238E27FC236}">
                <a16:creationId xmlns:a16="http://schemas.microsoft.com/office/drawing/2014/main" id="{941C6B27-35D4-4C2B-5F4C-537613C6CC4A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24FEBCDD-B44E-76C9-4FF8-838234C6F606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27;gfb6c2af038_0_7">
            <a:extLst>
              <a:ext uri="{FF2B5EF4-FFF2-40B4-BE49-F238E27FC236}">
                <a16:creationId xmlns:a16="http://schemas.microsoft.com/office/drawing/2014/main" id="{33E8E29E-651E-0470-B6EF-05D714A7857B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88E57F-24E1-E9C1-8E2B-9FF2A57CCBB6}"/>
              </a:ext>
            </a:extLst>
          </p:cNvPr>
          <p:cNvSpPr/>
          <p:nvPr userDrawn="1"/>
        </p:nvSpPr>
        <p:spPr>
          <a:xfrm>
            <a:off x="1606742" y="460349"/>
            <a:ext cx="1205879" cy="1205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23C7C3-7AAC-B898-A1BC-F81776A984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00281" y="667660"/>
            <a:ext cx="724338" cy="72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27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3;gf95db09025_0_169">
            <a:extLst>
              <a:ext uri="{FF2B5EF4-FFF2-40B4-BE49-F238E27FC236}">
                <a16:creationId xmlns:a16="http://schemas.microsoft.com/office/drawing/2014/main" id="{B684EE69-9191-D43F-F6C6-CDF08B08BA8A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D677AE41-6A38-2F0F-2525-3F5FAE3B6C43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27;gfb6c2af038_0_7">
            <a:extLst>
              <a:ext uri="{FF2B5EF4-FFF2-40B4-BE49-F238E27FC236}">
                <a16:creationId xmlns:a16="http://schemas.microsoft.com/office/drawing/2014/main" id="{2773AC1D-74FD-7292-CB68-9404CA9E45AD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888E57F-24E1-E9C1-8E2B-9FF2A57CCBB6}"/>
              </a:ext>
            </a:extLst>
          </p:cNvPr>
          <p:cNvSpPr/>
          <p:nvPr userDrawn="1"/>
        </p:nvSpPr>
        <p:spPr>
          <a:xfrm>
            <a:off x="1606742" y="460349"/>
            <a:ext cx="1205879" cy="1205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BCEC8-D7C5-72A3-638C-18A2504F5C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4434" y="618265"/>
            <a:ext cx="798975" cy="7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8F37813C-7B30-1F3A-DAB9-8307291FC4EA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27AE23F5-325E-EFF6-D4C8-83E5D0D41FC9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accent3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330A60-FA4C-4ED3-491B-6308B1773672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C610D54-E6E6-3ED3-DF6C-A4D5A86580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58761" y="378634"/>
            <a:ext cx="389521" cy="5453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9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596CDE0D-C871-BDF1-4758-ACDAEEB62306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1ADE1A1A-8224-C724-ADE8-0C12E120E4B2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accent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5A304F4-F6A0-FD09-594B-07EDC81B12DE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E1BDCA-EDAA-9D89-1196-7A1A7BC881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32522" y="379388"/>
            <a:ext cx="564868" cy="56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9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0D1BFB35-1C62-7C1F-A451-0EF2AAA60575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27;gfb6c2af038_0_7">
            <a:extLst>
              <a:ext uri="{FF2B5EF4-FFF2-40B4-BE49-F238E27FC236}">
                <a16:creationId xmlns:a16="http://schemas.microsoft.com/office/drawing/2014/main" id="{311F3EA0-10D9-C51E-0089-62451FD40E85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accen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625B23-D7DA-8C53-8124-0FDE77242E4E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2FE93-321B-CC6E-98E5-A982CFD729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98210" y="312272"/>
            <a:ext cx="663165" cy="64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72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BFC8C135-3FCD-0224-BA5E-A0E42A44DF74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9CDE6532-D382-B238-F54F-54627B0CA4E5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accent6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E8D737A-B3B4-E4C8-C1E9-8AB862095A0D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23C7C3-7AAC-B898-A1BC-F81776A984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70471" y="404626"/>
            <a:ext cx="534618" cy="53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10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0"/>
            <a:ext cx="268743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1EFB1500-714B-E73D-FD9E-A8E25311A323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BE8BE72F-1C9C-02E2-EF53-D3008F637DF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99954" y="1041023"/>
            <a:ext cx="8353845" cy="5295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99926" y="337957"/>
            <a:ext cx="8353748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accent5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40415B-5FC1-C0F9-C8C6-DCD759174B8A}"/>
              </a:ext>
            </a:extLst>
          </p:cNvPr>
          <p:cNvGrpSpPr/>
          <p:nvPr userDrawn="1"/>
        </p:nvGrpSpPr>
        <p:grpSpPr>
          <a:xfrm>
            <a:off x="11107339" y="250913"/>
            <a:ext cx="860883" cy="860883"/>
            <a:chOff x="3051360" y="285638"/>
            <a:chExt cx="1205879" cy="120587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E5E47A-22DE-3F89-8C80-940C0FAD8F50}"/>
                </a:ext>
              </a:extLst>
            </p:cNvPr>
            <p:cNvSpPr/>
            <p:nvPr userDrawn="1"/>
          </p:nvSpPr>
          <p:spPr>
            <a:xfrm>
              <a:off x="3051360" y="285638"/>
              <a:ext cx="1205879" cy="12058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973EDEA-E440-2E03-D216-17B2B3D28D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254811" y="446738"/>
              <a:ext cx="798975" cy="798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3144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5;p18">
            <a:extLst>
              <a:ext uri="{FF2B5EF4-FFF2-40B4-BE49-F238E27FC236}">
                <a16:creationId xmlns:a16="http://schemas.microsoft.com/office/drawing/2014/main" id="{C52AA5D6-FDEE-BE43-8114-B0569E361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58348" y="1014867"/>
            <a:ext cx="8086049" cy="45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11" name="Google Shape;36;p18">
            <a:extLst>
              <a:ext uri="{FF2B5EF4-FFF2-40B4-BE49-F238E27FC236}">
                <a16:creationId xmlns:a16="http://schemas.microsoft.com/office/drawing/2014/main" id="{511E1F4F-70DC-8844-82FA-B61B4C7483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316" y="311801"/>
            <a:ext cx="8085955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23;gf95db09025_0_169">
            <a:extLst>
              <a:ext uri="{FF2B5EF4-FFF2-40B4-BE49-F238E27FC236}">
                <a16:creationId xmlns:a16="http://schemas.microsoft.com/office/drawing/2014/main" id="{86D0A762-FF76-87F0-291D-75B6E85A7D85}"/>
              </a:ext>
            </a:extLst>
          </p:cNvPr>
          <p:cNvSpPr/>
          <p:nvPr userDrawn="1"/>
        </p:nvSpPr>
        <p:spPr>
          <a:xfrm>
            <a:off x="0" y="-1387"/>
            <a:ext cx="22377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330A60-FA4C-4ED3-491B-6308B1773672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C610D54-E6E6-3ED3-DF6C-A4D5A86580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58761" y="378634"/>
            <a:ext cx="389521" cy="5453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96B0CDF0-FF5A-57DC-C8C3-09466D73E65F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CEDAA775-810A-FAAF-8712-7224E8D522D4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0028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5A304F4-F6A0-FD09-594B-07EDC81B12DE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E1BDCA-EDAA-9D89-1196-7A1A7BC881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2522" y="379388"/>
            <a:ext cx="564868" cy="564868"/>
          </a:xfrm>
          <a:prstGeom prst="rect">
            <a:avLst/>
          </a:prstGeom>
        </p:spPr>
      </p:pic>
      <p:sp>
        <p:nvSpPr>
          <p:cNvPr id="15" name="Google Shape;223;gf95db09025_0_169">
            <a:extLst>
              <a:ext uri="{FF2B5EF4-FFF2-40B4-BE49-F238E27FC236}">
                <a16:creationId xmlns:a16="http://schemas.microsoft.com/office/drawing/2014/main" id="{9575CFAF-9500-08B9-3B58-CF1CEF6761B1}"/>
              </a:ext>
            </a:extLst>
          </p:cNvPr>
          <p:cNvSpPr/>
          <p:nvPr userDrawn="1"/>
        </p:nvSpPr>
        <p:spPr>
          <a:xfrm>
            <a:off x="0" y="-1387"/>
            <a:ext cx="22377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5;p18">
            <a:extLst>
              <a:ext uri="{FF2B5EF4-FFF2-40B4-BE49-F238E27FC236}">
                <a16:creationId xmlns:a16="http://schemas.microsoft.com/office/drawing/2014/main" id="{F9CAB9E2-5EA8-93A2-A9BF-8118217C04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58348" y="1014867"/>
            <a:ext cx="8086049" cy="45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0" name="Google Shape;36;p18">
            <a:extLst>
              <a:ext uri="{FF2B5EF4-FFF2-40B4-BE49-F238E27FC236}">
                <a16:creationId xmlns:a16="http://schemas.microsoft.com/office/drawing/2014/main" id="{F6AD24F2-CCB9-B775-0C7D-549E8BFCF3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316" y="311801"/>
            <a:ext cx="8085955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CA5EF3D9-AA42-8433-FD36-88209CE13121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7A23DD7B-5ED6-2C33-96E2-6D08E348A0E7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251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625B23-D7DA-8C53-8124-0FDE77242E4E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2FE93-321B-CC6E-98E5-A982CFD729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8210" y="312272"/>
            <a:ext cx="663165" cy="648428"/>
          </a:xfrm>
          <a:prstGeom prst="rect">
            <a:avLst/>
          </a:prstGeom>
        </p:spPr>
      </p:pic>
      <p:sp>
        <p:nvSpPr>
          <p:cNvPr id="16" name="Google Shape;223;gf95db09025_0_169">
            <a:extLst>
              <a:ext uri="{FF2B5EF4-FFF2-40B4-BE49-F238E27FC236}">
                <a16:creationId xmlns:a16="http://schemas.microsoft.com/office/drawing/2014/main" id="{CD46C262-62EB-16BC-D28F-67E18E000273}"/>
              </a:ext>
            </a:extLst>
          </p:cNvPr>
          <p:cNvSpPr/>
          <p:nvPr userDrawn="1"/>
        </p:nvSpPr>
        <p:spPr>
          <a:xfrm>
            <a:off x="0" y="-1387"/>
            <a:ext cx="22377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5;p18">
            <a:extLst>
              <a:ext uri="{FF2B5EF4-FFF2-40B4-BE49-F238E27FC236}">
                <a16:creationId xmlns:a16="http://schemas.microsoft.com/office/drawing/2014/main" id="{26EB008A-9913-7EA5-77B8-26F75C991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58348" y="1014867"/>
            <a:ext cx="8086049" cy="45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0" name="Google Shape;36;p18">
            <a:extLst>
              <a:ext uri="{FF2B5EF4-FFF2-40B4-BE49-F238E27FC236}">
                <a16:creationId xmlns:a16="http://schemas.microsoft.com/office/drawing/2014/main" id="{E47FF99A-95C2-4934-B5B6-E5C9200E04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316" y="311801"/>
            <a:ext cx="8085955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B9E705BF-34CC-6CA2-7A94-A84DF9FCA86A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27;gfb6c2af038_0_7">
            <a:extLst>
              <a:ext uri="{FF2B5EF4-FFF2-40B4-BE49-F238E27FC236}">
                <a16:creationId xmlns:a16="http://schemas.microsoft.com/office/drawing/2014/main" id="{1095698D-7A0C-6B3E-0DED-78FA95F2FC58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7719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E8D737A-B3B4-E4C8-C1E9-8AB862095A0D}"/>
              </a:ext>
            </a:extLst>
          </p:cNvPr>
          <p:cNvSpPr/>
          <p:nvPr userDrawn="1"/>
        </p:nvSpPr>
        <p:spPr>
          <a:xfrm>
            <a:off x="11107339" y="250913"/>
            <a:ext cx="860883" cy="8608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23C7C3-7AAC-B898-A1BC-F81776A984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70471" y="404626"/>
            <a:ext cx="534618" cy="534618"/>
          </a:xfrm>
          <a:prstGeom prst="rect">
            <a:avLst/>
          </a:prstGeom>
        </p:spPr>
      </p:pic>
      <p:sp>
        <p:nvSpPr>
          <p:cNvPr id="16" name="Google Shape;223;gf95db09025_0_169">
            <a:extLst>
              <a:ext uri="{FF2B5EF4-FFF2-40B4-BE49-F238E27FC236}">
                <a16:creationId xmlns:a16="http://schemas.microsoft.com/office/drawing/2014/main" id="{BFF5F349-D9AE-9F67-080A-D48624571C43}"/>
              </a:ext>
            </a:extLst>
          </p:cNvPr>
          <p:cNvSpPr/>
          <p:nvPr userDrawn="1"/>
        </p:nvSpPr>
        <p:spPr>
          <a:xfrm>
            <a:off x="0" y="-1387"/>
            <a:ext cx="22377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5;p18">
            <a:extLst>
              <a:ext uri="{FF2B5EF4-FFF2-40B4-BE49-F238E27FC236}">
                <a16:creationId xmlns:a16="http://schemas.microsoft.com/office/drawing/2014/main" id="{4354D012-7BF7-3DFF-C5DD-3CACFE390A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58348" y="1014867"/>
            <a:ext cx="8086049" cy="45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3" name="Google Shape;36;p18">
            <a:extLst>
              <a:ext uri="{FF2B5EF4-FFF2-40B4-BE49-F238E27FC236}">
                <a16:creationId xmlns:a16="http://schemas.microsoft.com/office/drawing/2014/main" id="{F050B893-E51E-8516-9D2D-0D73AC07A1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316" y="311801"/>
            <a:ext cx="8085955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D4AB446A-7C1B-D5C5-1D37-EBE8B7C2266B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1DA233A5-76D6-E513-2691-F14FB1A0831D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381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56;gfb6c2af038_0_111">
            <a:extLst>
              <a:ext uri="{FF2B5EF4-FFF2-40B4-BE49-F238E27FC236}">
                <a16:creationId xmlns:a16="http://schemas.microsoft.com/office/drawing/2014/main" id="{DD1C4FCC-0295-2C44-80E6-5E2B116166E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40415B-5FC1-C0F9-C8C6-DCD759174B8A}"/>
              </a:ext>
            </a:extLst>
          </p:cNvPr>
          <p:cNvGrpSpPr/>
          <p:nvPr userDrawn="1"/>
        </p:nvGrpSpPr>
        <p:grpSpPr>
          <a:xfrm>
            <a:off x="11107339" y="250913"/>
            <a:ext cx="860883" cy="860883"/>
            <a:chOff x="3051360" y="285638"/>
            <a:chExt cx="1205879" cy="120587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E5E47A-22DE-3F89-8C80-940C0FAD8F50}"/>
                </a:ext>
              </a:extLst>
            </p:cNvPr>
            <p:cNvSpPr/>
            <p:nvPr userDrawn="1"/>
          </p:nvSpPr>
          <p:spPr>
            <a:xfrm>
              <a:off x="3051360" y="285638"/>
              <a:ext cx="1205879" cy="12058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973EDEA-E440-2E03-D216-17B2B3D28D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254811" y="446738"/>
              <a:ext cx="798975" cy="798975"/>
            </a:xfrm>
            <a:prstGeom prst="rect">
              <a:avLst/>
            </a:prstGeom>
          </p:spPr>
        </p:pic>
      </p:grpSp>
      <p:sp>
        <p:nvSpPr>
          <p:cNvPr id="18" name="Google Shape;223;gf95db09025_0_169">
            <a:extLst>
              <a:ext uri="{FF2B5EF4-FFF2-40B4-BE49-F238E27FC236}">
                <a16:creationId xmlns:a16="http://schemas.microsoft.com/office/drawing/2014/main" id="{E9A05A6C-50B3-B66E-8D6C-8D2CDDB0F1E5}"/>
              </a:ext>
            </a:extLst>
          </p:cNvPr>
          <p:cNvSpPr/>
          <p:nvPr userDrawn="1"/>
        </p:nvSpPr>
        <p:spPr>
          <a:xfrm>
            <a:off x="0" y="-1386"/>
            <a:ext cx="223778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5;p18">
            <a:extLst>
              <a:ext uri="{FF2B5EF4-FFF2-40B4-BE49-F238E27FC236}">
                <a16:creationId xmlns:a16="http://schemas.microsoft.com/office/drawing/2014/main" id="{49914232-5188-BA21-FB85-291C23B87E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58348" y="1014867"/>
            <a:ext cx="8086049" cy="45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40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1" name="Google Shape;36;p18">
            <a:extLst>
              <a:ext uri="{FF2B5EF4-FFF2-40B4-BE49-F238E27FC236}">
                <a16:creationId xmlns:a16="http://schemas.microsoft.com/office/drawing/2014/main" id="{5F2D10E2-AC6E-ABBE-0DE4-251F2A6A78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316" y="311801"/>
            <a:ext cx="8085955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D6B94088-4D46-B20B-95BD-D58B9D7108E0}"/>
              </a:ext>
            </a:extLst>
          </p:cNvPr>
          <p:cNvSpPr/>
          <p:nvPr userDrawn="1"/>
        </p:nvSpPr>
        <p:spPr>
          <a:xfrm flipH="1">
            <a:off x="0" y="5486400"/>
            <a:ext cx="2687438" cy="1371600"/>
          </a:xfrm>
          <a:prstGeom prst="round1Rect">
            <a:avLst>
              <a:gd name="adj" fmla="val 498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291B09CE-B1D2-3AA1-227E-3042601491B8}"/>
              </a:ext>
            </a:extLst>
          </p:cNvPr>
          <p:cNvPicPr preferRelativeResize="0"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049" y="6015807"/>
            <a:ext cx="1867339" cy="436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620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+ 2/3 Custom Image Left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46;gf95db09025_0_150">
            <a:extLst>
              <a:ext uri="{FF2B5EF4-FFF2-40B4-BE49-F238E27FC236}">
                <a16:creationId xmlns:a16="http://schemas.microsoft.com/office/drawing/2014/main" id="{6541F0EE-119C-B048-A7AB-B6A5BD82436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7391400" cy="6812281"/>
          </a:xfrm>
          <a:prstGeom prst="rect">
            <a:avLst/>
          </a:prstGeom>
          <a:noFill/>
          <a:ln>
            <a:noFill/>
          </a:ln>
        </p:spPr>
      </p:sp>
      <p:sp>
        <p:nvSpPr>
          <p:cNvPr id="12" name="Google Shape;248;gf95db09025_0_150">
            <a:extLst>
              <a:ext uri="{FF2B5EF4-FFF2-40B4-BE49-F238E27FC236}">
                <a16:creationId xmlns:a16="http://schemas.microsoft.com/office/drawing/2014/main" id="{B2BA2BE6-3B6A-2246-B183-6850D4390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48600" y="984950"/>
            <a:ext cx="3936900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800">
                <a:solidFill>
                  <a:srgbClr val="FAF8F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3" name="Google Shape;249;gf95db09025_0_150">
            <a:extLst>
              <a:ext uri="{FF2B5EF4-FFF2-40B4-BE49-F238E27FC236}">
                <a16:creationId xmlns:a16="http://schemas.microsoft.com/office/drawing/2014/main" id="{4B133AE8-2EBC-3345-8987-FCDB45D84FA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853650" y="2732400"/>
            <a:ext cx="3936900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AF8FB"/>
                </a:solidFill>
                <a:latin typeface="+mn-lt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250;gf95db09025_0_150">
            <a:extLst>
              <a:ext uri="{FF2B5EF4-FFF2-40B4-BE49-F238E27FC236}">
                <a16:creationId xmlns:a16="http://schemas.microsoft.com/office/drawing/2014/main" id="{0F4530DA-4676-2C47-A0BB-40B842D70176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2;p16">
            <a:extLst>
              <a:ext uri="{FF2B5EF4-FFF2-40B4-BE49-F238E27FC236}">
                <a16:creationId xmlns:a16="http://schemas.microsoft.com/office/drawing/2014/main" id="{92EC4606-9BF1-8140-BCC6-72943814A316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" name="Google Shape;14;p16">
            <a:extLst>
              <a:ext uri="{FF2B5EF4-FFF2-40B4-BE49-F238E27FC236}">
                <a16:creationId xmlns:a16="http://schemas.microsoft.com/office/drawing/2014/main" id="{4EDF5ACC-AD30-A249-A904-FB68C9CC591A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6" name="Google Shape;253;gfb6c2af038_0_111">
            <a:extLst>
              <a:ext uri="{FF2B5EF4-FFF2-40B4-BE49-F238E27FC236}">
                <a16:creationId xmlns:a16="http://schemas.microsoft.com/office/drawing/2014/main" id="{1D9F1CC4-B9AA-454D-8E3E-7E2A5912E56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569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+ 2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46;gf95db09025_0_150">
            <a:extLst>
              <a:ext uri="{FF2B5EF4-FFF2-40B4-BE49-F238E27FC236}">
                <a16:creationId xmlns:a16="http://schemas.microsoft.com/office/drawing/2014/main" id="{6541F0EE-119C-B048-A7AB-B6A5BD82436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7391400" cy="6812281"/>
          </a:xfrm>
          <a:prstGeom prst="rect">
            <a:avLst/>
          </a:prstGeom>
          <a:noFill/>
          <a:ln>
            <a:noFill/>
          </a:ln>
        </p:spPr>
      </p:sp>
      <p:sp>
        <p:nvSpPr>
          <p:cNvPr id="12" name="Google Shape;248;gf95db09025_0_150">
            <a:extLst>
              <a:ext uri="{FF2B5EF4-FFF2-40B4-BE49-F238E27FC236}">
                <a16:creationId xmlns:a16="http://schemas.microsoft.com/office/drawing/2014/main" id="{B2BA2BE6-3B6A-2246-B183-6850D4390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48600" y="984950"/>
            <a:ext cx="3936900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3" name="Google Shape;249;gf95db09025_0_150">
            <a:extLst>
              <a:ext uri="{FF2B5EF4-FFF2-40B4-BE49-F238E27FC236}">
                <a16:creationId xmlns:a16="http://schemas.microsoft.com/office/drawing/2014/main" id="{4B133AE8-2EBC-3345-8987-FCDB45D84FA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853650" y="2732400"/>
            <a:ext cx="3936900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250;gf95db09025_0_150">
            <a:extLst>
              <a:ext uri="{FF2B5EF4-FFF2-40B4-BE49-F238E27FC236}">
                <a16:creationId xmlns:a16="http://schemas.microsoft.com/office/drawing/2014/main" id="{0F4530DA-4676-2C47-A0BB-40B842D70176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253;gfb6c2af038_0_111">
            <a:extLst>
              <a:ext uri="{FF2B5EF4-FFF2-40B4-BE49-F238E27FC236}">
                <a16:creationId xmlns:a16="http://schemas.microsoft.com/office/drawing/2014/main" id="{55950E21-83E0-4842-9D73-B594E7F8FA44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9221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86;p20">
            <a:extLst>
              <a:ext uri="{FF2B5EF4-FFF2-40B4-BE49-F238E27FC236}">
                <a16:creationId xmlns:a16="http://schemas.microsoft.com/office/drawing/2014/main" id="{8ED9BFE8-7048-5A43-8A89-AEE5F1D1B4CD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2;p16">
            <a:extLst>
              <a:ext uri="{FF2B5EF4-FFF2-40B4-BE49-F238E27FC236}">
                <a16:creationId xmlns:a16="http://schemas.microsoft.com/office/drawing/2014/main" id="{6D681AA0-2EB1-2F40-A551-7B03E2CBB470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" name="Google Shape;14;p16">
            <a:extLst>
              <a:ext uri="{FF2B5EF4-FFF2-40B4-BE49-F238E27FC236}">
                <a16:creationId xmlns:a16="http://schemas.microsoft.com/office/drawing/2014/main" id="{5905AD32-D65A-5944-B72D-AB2C1F82C573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2" name="Google Shape;36;p18">
            <a:extLst>
              <a:ext uri="{FF2B5EF4-FFF2-40B4-BE49-F238E27FC236}">
                <a16:creationId xmlns:a16="http://schemas.microsoft.com/office/drawing/2014/main" id="{47A9CFDE-D8A9-6949-BA7B-76DD1B67D8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337957"/>
            <a:ext cx="10815000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bg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3" name="Google Shape;253;gfb6c2af038_0_111">
            <a:extLst>
              <a:ext uri="{FF2B5EF4-FFF2-40B4-BE49-F238E27FC236}">
                <a16:creationId xmlns:a16="http://schemas.microsoft.com/office/drawing/2014/main" id="{882CC3D4-4FC7-3A4E-B9E0-2FD3B4BD5C0A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582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86;p20">
            <a:extLst>
              <a:ext uri="{FF2B5EF4-FFF2-40B4-BE49-F238E27FC236}">
                <a16:creationId xmlns:a16="http://schemas.microsoft.com/office/drawing/2014/main" id="{8ED9BFE8-7048-5A43-8A89-AEE5F1D1B4CD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6;p18">
            <a:extLst>
              <a:ext uri="{FF2B5EF4-FFF2-40B4-BE49-F238E27FC236}">
                <a16:creationId xmlns:a16="http://schemas.microsoft.com/office/drawing/2014/main" id="{2A3AEB90-2925-3849-A01E-585203937F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337957"/>
            <a:ext cx="10815000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3" name="Google Shape;253;gfb6c2af038_0_111">
            <a:extLst>
              <a:ext uri="{FF2B5EF4-FFF2-40B4-BE49-F238E27FC236}">
                <a16:creationId xmlns:a16="http://schemas.microsoft.com/office/drawing/2014/main" id="{E97AC488-6113-CB4A-B888-1A4F1188CC95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7501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/Text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3;p20">
            <a:extLst>
              <a:ext uri="{FF2B5EF4-FFF2-40B4-BE49-F238E27FC236}">
                <a16:creationId xmlns:a16="http://schemas.microsoft.com/office/drawing/2014/main" id="{B41D1620-3451-5549-AF3D-A484323CB7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675" y="701228"/>
            <a:ext cx="5327700" cy="5475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43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914400" lvl="1" indent="-3175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 dirty="0"/>
          </a:p>
        </p:txBody>
      </p:sp>
      <p:sp>
        <p:nvSpPr>
          <p:cNvPr id="9" name="Google Shape;186;p20">
            <a:extLst>
              <a:ext uri="{FF2B5EF4-FFF2-40B4-BE49-F238E27FC236}">
                <a16:creationId xmlns:a16="http://schemas.microsoft.com/office/drawing/2014/main" id="{8ED9BFE8-7048-5A43-8A89-AEE5F1D1B4CD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87;p20">
            <a:extLst>
              <a:ext uri="{FF2B5EF4-FFF2-40B4-BE49-F238E27FC236}">
                <a16:creationId xmlns:a16="http://schemas.microsoft.com/office/drawing/2014/main" id="{6D0ABDE5-AAA8-C847-BB00-6799854DD96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25162" y="701306"/>
            <a:ext cx="5327700" cy="5475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43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4pPr>
            <a:lvl5pPr marL="2286000" lvl="4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5pPr>
            <a:lvl6pPr marL="2743200" lvl="5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/>
          </a:p>
        </p:txBody>
      </p:sp>
      <p:sp>
        <p:nvSpPr>
          <p:cNvPr id="15" name="Google Shape;12;p16">
            <a:extLst>
              <a:ext uri="{FF2B5EF4-FFF2-40B4-BE49-F238E27FC236}">
                <a16:creationId xmlns:a16="http://schemas.microsoft.com/office/drawing/2014/main" id="{6D681AA0-2EB1-2F40-A551-7B03E2CBB470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" name="Google Shape;14;p16">
            <a:extLst>
              <a:ext uri="{FF2B5EF4-FFF2-40B4-BE49-F238E27FC236}">
                <a16:creationId xmlns:a16="http://schemas.microsoft.com/office/drawing/2014/main" id="{5905AD32-D65A-5944-B72D-AB2C1F82C573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8" name="Google Shape;36;p18">
            <a:extLst>
              <a:ext uri="{FF2B5EF4-FFF2-40B4-BE49-F238E27FC236}">
                <a16:creationId xmlns:a16="http://schemas.microsoft.com/office/drawing/2014/main" id="{A0F75B23-4699-B74B-89A3-4D1814DA1F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337957"/>
            <a:ext cx="10815000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bg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9" name="Google Shape;253;gfb6c2af038_0_111">
            <a:extLst>
              <a:ext uri="{FF2B5EF4-FFF2-40B4-BE49-F238E27FC236}">
                <a16:creationId xmlns:a16="http://schemas.microsoft.com/office/drawing/2014/main" id="{FF992911-3A83-4E4A-9CFF-5FAA290D0C5C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637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/Tex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86;p20">
            <a:extLst>
              <a:ext uri="{FF2B5EF4-FFF2-40B4-BE49-F238E27FC236}">
                <a16:creationId xmlns:a16="http://schemas.microsoft.com/office/drawing/2014/main" id="{8ED9BFE8-7048-5A43-8A89-AEE5F1D1B4CD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83;p20">
            <a:extLst>
              <a:ext uri="{FF2B5EF4-FFF2-40B4-BE49-F238E27FC236}">
                <a16:creationId xmlns:a16="http://schemas.microsoft.com/office/drawing/2014/main" id="{D12A477B-274C-5645-969D-1B0D33EB17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675" y="701228"/>
            <a:ext cx="5327700" cy="5475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43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914400" lvl="1" indent="-3175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4pPr>
            <a:lvl5pPr marL="2286000" lvl="4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5pPr>
            <a:lvl6pPr marL="2743200" lvl="5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 dirty="0"/>
          </a:p>
        </p:txBody>
      </p:sp>
      <p:sp>
        <p:nvSpPr>
          <p:cNvPr id="13" name="Google Shape;187;p20">
            <a:extLst>
              <a:ext uri="{FF2B5EF4-FFF2-40B4-BE49-F238E27FC236}">
                <a16:creationId xmlns:a16="http://schemas.microsoft.com/office/drawing/2014/main" id="{34A7FE71-17C9-6344-BF98-C6B7033C58C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25162" y="701306"/>
            <a:ext cx="5327700" cy="5475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43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91440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4pPr>
            <a:lvl5pPr marL="2286000" lvl="4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5pPr>
            <a:lvl6pPr marL="2743200" lvl="5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/>
          </a:p>
        </p:txBody>
      </p:sp>
      <p:sp>
        <p:nvSpPr>
          <p:cNvPr id="15" name="Google Shape;36;p18">
            <a:extLst>
              <a:ext uri="{FF2B5EF4-FFF2-40B4-BE49-F238E27FC236}">
                <a16:creationId xmlns:a16="http://schemas.microsoft.com/office/drawing/2014/main" id="{8D8E9033-709A-DA44-840F-67DE58E42F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337957"/>
            <a:ext cx="10815000" cy="363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tx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16" name="Google Shape;253;gfb6c2af038_0_111">
            <a:extLst>
              <a:ext uri="{FF2B5EF4-FFF2-40B4-BE49-F238E27FC236}">
                <a16:creationId xmlns:a16="http://schemas.microsoft.com/office/drawing/2014/main" id="{99C19DAB-955F-E047-8888-CDF9F08D0606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1172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1/3 Custom Image Right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01;gf95db09025_0_197">
            <a:extLst>
              <a:ext uri="{FF2B5EF4-FFF2-40B4-BE49-F238E27FC236}">
                <a16:creationId xmlns:a16="http://schemas.microsoft.com/office/drawing/2014/main" id="{36E6A1BE-D699-F445-B622-41BAC14C5C9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848600" y="0"/>
            <a:ext cx="4343400" cy="68124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203;gf95db09025_0_197">
            <a:extLst>
              <a:ext uri="{FF2B5EF4-FFF2-40B4-BE49-F238E27FC236}">
                <a16:creationId xmlns:a16="http://schemas.microsoft.com/office/drawing/2014/main" id="{4294655E-2F29-2148-B1E8-C8BC9CE18162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04;gf95db09025_0_197">
            <a:extLst>
              <a:ext uri="{FF2B5EF4-FFF2-40B4-BE49-F238E27FC236}">
                <a16:creationId xmlns:a16="http://schemas.microsoft.com/office/drawing/2014/main" id="{88A4F058-0DEC-2B46-BCAD-B2BEDEDB1E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300" y="1225975"/>
            <a:ext cx="6777300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5" name="Google Shape;205;gf95db09025_0_197">
            <a:extLst>
              <a:ext uri="{FF2B5EF4-FFF2-40B4-BE49-F238E27FC236}">
                <a16:creationId xmlns:a16="http://schemas.microsoft.com/office/drawing/2014/main" id="{1E43F310-2304-6B4A-9A1E-5946979404F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03993" y="2973425"/>
            <a:ext cx="6777300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2;p16">
            <a:extLst>
              <a:ext uri="{FF2B5EF4-FFF2-40B4-BE49-F238E27FC236}">
                <a16:creationId xmlns:a16="http://schemas.microsoft.com/office/drawing/2014/main" id="{D4B5292B-DC17-0D46-9D9B-01E849AE67B1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" name="Google Shape;14;p16">
            <a:extLst>
              <a:ext uri="{FF2B5EF4-FFF2-40B4-BE49-F238E27FC236}">
                <a16:creationId xmlns:a16="http://schemas.microsoft.com/office/drawing/2014/main" id="{D2B2AB64-B4C8-984B-9244-DECEC5DD2AAC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2" name="Google Shape;253;gfb6c2af038_0_111">
            <a:extLst>
              <a:ext uri="{FF2B5EF4-FFF2-40B4-BE49-F238E27FC236}">
                <a16:creationId xmlns:a16="http://schemas.microsoft.com/office/drawing/2014/main" id="{A29AFA6F-1E94-034E-A330-6F7868B24070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765" y="294678"/>
            <a:ext cx="545885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7508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1/3 Custom Image Righ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01;gf95db09025_0_197">
            <a:extLst>
              <a:ext uri="{FF2B5EF4-FFF2-40B4-BE49-F238E27FC236}">
                <a16:creationId xmlns:a16="http://schemas.microsoft.com/office/drawing/2014/main" id="{36E6A1BE-D699-F445-B622-41BAC14C5C9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848600" y="0"/>
            <a:ext cx="4343400" cy="68124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203;gf95db09025_0_197">
            <a:extLst>
              <a:ext uri="{FF2B5EF4-FFF2-40B4-BE49-F238E27FC236}">
                <a16:creationId xmlns:a16="http://schemas.microsoft.com/office/drawing/2014/main" id="{4294655E-2F29-2148-B1E8-C8BC9CE18162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04;gf95db09025_0_197">
            <a:extLst>
              <a:ext uri="{FF2B5EF4-FFF2-40B4-BE49-F238E27FC236}">
                <a16:creationId xmlns:a16="http://schemas.microsoft.com/office/drawing/2014/main" id="{88A4F058-0DEC-2B46-BCAD-B2BEDEDB1E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300" y="1225975"/>
            <a:ext cx="6777300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5" name="Google Shape;205;gf95db09025_0_197">
            <a:extLst>
              <a:ext uri="{FF2B5EF4-FFF2-40B4-BE49-F238E27FC236}">
                <a16:creationId xmlns:a16="http://schemas.microsoft.com/office/drawing/2014/main" id="{1E43F310-2304-6B4A-9A1E-5946979404F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03993" y="2973425"/>
            <a:ext cx="6777300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7" name="Google Shape;253;gfb6c2af038_0_111">
            <a:extLst>
              <a:ext uri="{FF2B5EF4-FFF2-40B4-BE49-F238E27FC236}">
                <a16:creationId xmlns:a16="http://schemas.microsoft.com/office/drawing/2014/main" id="{31AD18DF-DCB8-8146-9724-717B471912FA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765" y="294678"/>
            <a:ext cx="545885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16740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1/3 Custom Image Left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13;gf95db09025_0_214">
            <a:extLst>
              <a:ext uri="{FF2B5EF4-FFF2-40B4-BE49-F238E27FC236}">
                <a16:creationId xmlns:a16="http://schemas.microsoft.com/office/drawing/2014/main" id="{E100520E-49B1-1E4F-AC13-B2E3AB0612F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4343400" cy="6812400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93550" y="984950"/>
            <a:ext cx="6618000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02039" y="2732400"/>
            <a:ext cx="6618000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" name="Google Shape;253;gfb6c2af038_0_111">
            <a:extLst>
              <a:ext uri="{FF2B5EF4-FFF2-40B4-BE49-F238E27FC236}">
                <a16:creationId xmlns:a16="http://schemas.microsoft.com/office/drawing/2014/main" id="{E1AA8062-D31E-3A49-A0E1-1536CA5DFC55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1293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F58A86DE-84FE-AA89-3E63-5830B1F11691}"/>
              </a:ext>
            </a:extLst>
          </p:cNvPr>
          <p:cNvGrpSpPr/>
          <p:nvPr userDrawn="1"/>
        </p:nvGrpSpPr>
        <p:grpSpPr>
          <a:xfrm>
            <a:off x="0" y="5486400"/>
            <a:ext cx="3657600" cy="1371600"/>
            <a:chOff x="-15859" y="5486281"/>
            <a:chExt cx="3657600" cy="1371600"/>
          </a:xfrm>
        </p:grpSpPr>
        <p:sp>
          <p:nvSpPr>
            <p:cNvPr id="28" name="Round Single Corner Rectangle 27">
              <a:extLst>
                <a:ext uri="{FF2B5EF4-FFF2-40B4-BE49-F238E27FC236}">
                  <a16:creationId xmlns:a16="http://schemas.microsoft.com/office/drawing/2014/main" id="{0CCC178C-6F44-3862-779B-6AD1A2CD3E3A}"/>
                </a:ext>
              </a:extLst>
            </p:cNvPr>
            <p:cNvSpPr/>
            <p:nvPr userDrawn="1"/>
          </p:nvSpPr>
          <p:spPr>
            <a:xfrm flipH="1">
              <a:off x="-15859" y="5486281"/>
              <a:ext cx="3657600" cy="1371600"/>
            </a:xfrm>
            <a:prstGeom prst="round1Rect">
              <a:avLst>
                <a:gd name="adj" fmla="val 4305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Google Shape;27;gfb6c2af038_0_7">
              <a:extLst>
                <a:ext uri="{FF2B5EF4-FFF2-40B4-BE49-F238E27FC236}">
                  <a16:creationId xmlns:a16="http://schemas.microsoft.com/office/drawing/2014/main" id="{29E13315-CBB5-DE9A-973D-69671ADE0DB8}"/>
                </a:ext>
              </a:extLst>
            </p:cNvPr>
            <p:cNvPicPr preferRelativeResize="0"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201" y="5941588"/>
              <a:ext cx="2259480" cy="5287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1491D7-FA25-7048-9F97-8703FEA1B300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FB352E-4F5A-2FC7-C995-ABDED6EC8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8594" y="445740"/>
            <a:ext cx="571410" cy="79997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017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287B0BE-6668-7370-C7FC-88AC12E95338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27;gfb6c2af038_0_7">
            <a:extLst>
              <a:ext uri="{FF2B5EF4-FFF2-40B4-BE49-F238E27FC236}">
                <a16:creationId xmlns:a16="http://schemas.microsoft.com/office/drawing/2014/main" id="{4A19DE6C-1EFB-1053-7EFE-7676EBF7D992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C9AE8C-DB30-70DA-8A9D-76AB53BB7866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8E954C-7AC2-1C07-1243-98D453F5D7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81060" y="481059"/>
            <a:ext cx="711017" cy="7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83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5;gfb6c2af038_0_7">
            <a:extLst>
              <a:ext uri="{FF2B5EF4-FFF2-40B4-BE49-F238E27FC236}">
                <a16:creationId xmlns:a16="http://schemas.microsoft.com/office/drawing/2014/main" id="{DB9880F8-38CD-D532-3760-21BAD6492A0C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0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422448ED-2CB9-D516-DD9A-FC626093C927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DCAD35F4-649F-FF18-A1AF-3401B96F698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F8985F8-C135-04F3-868B-ADB7295FF112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F46351-4030-5CC1-A62F-BDC6E19902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9876" y="454842"/>
            <a:ext cx="808845" cy="79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193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E47BCFB3-0BFF-49D8-23CD-01ED949A3045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27;gfb6c2af038_0_7">
            <a:extLst>
              <a:ext uri="{FF2B5EF4-FFF2-40B4-BE49-F238E27FC236}">
                <a16:creationId xmlns:a16="http://schemas.microsoft.com/office/drawing/2014/main" id="{C2D439AE-693B-1C4D-EF65-A89203C9A49F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F2BFF8B-370B-9D6C-2C37-A71CEF2A8DC8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DC0FA-CADE-2DCA-6687-B838126DE0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83856" y="521375"/>
            <a:ext cx="724338" cy="72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941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1BA4DCD7-40F7-ACBB-63EC-29439813F94C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3604B2EC-6A7E-92D2-346A-BF8F7B746C5E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479EFDD-7B07-102D-C7F0-DA6AFCE29BA8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128604E-B4B0-DA61-446E-85045FF1CD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54811" y="446738"/>
            <a:ext cx="798975" cy="7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263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5226F186-2F8F-DA74-D48E-82FA241E7837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237744D0-220E-185A-4A8A-E6536BDD970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1491D7-FA25-7048-9F97-8703FEA1B300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FB352E-4F5A-2FC7-C995-ABDED6EC8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8594" y="445740"/>
            <a:ext cx="571410" cy="79997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7382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CEA293D5-4E25-D661-9D6C-446C97314FAB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27;gfb6c2af038_0_7">
            <a:extLst>
              <a:ext uri="{FF2B5EF4-FFF2-40B4-BE49-F238E27FC236}">
                <a16:creationId xmlns:a16="http://schemas.microsoft.com/office/drawing/2014/main" id="{3EC6B1CE-54FC-2CCC-CB36-494CE0AE0881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C9AE8C-DB30-70DA-8A9D-76AB53BB7866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8E954C-7AC2-1C07-1243-98D453F5D7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81060" y="481059"/>
            <a:ext cx="711017" cy="711017"/>
          </a:xfrm>
          <a:prstGeom prst="rect">
            <a:avLst/>
          </a:prstGeom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19335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F603F875-F6B0-7D5A-72BC-964AF53208F5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A74D76AD-E569-AF7B-A253-A3717C40E420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F8985F8-C135-04F3-868B-ADB7295FF112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F46351-4030-5CC1-A62F-BDC6E19902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9876" y="454842"/>
            <a:ext cx="808845" cy="790871"/>
          </a:xfrm>
          <a:prstGeom prst="rect">
            <a:avLst/>
          </a:prstGeom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43752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6543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346E744-98EB-9B25-27CC-58325DCB4352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27;gfb6c2af038_0_7">
            <a:extLst>
              <a:ext uri="{FF2B5EF4-FFF2-40B4-BE49-F238E27FC236}">
                <a16:creationId xmlns:a16="http://schemas.microsoft.com/office/drawing/2014/main" id="{DA65A6F5-29E3-5B70-29BF-96F31F303FAA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F2BFF8B-370B-9D6C-2C37-A71CEF2A8DC8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DC0FA-CADE-2DCA-6687-B838126DE0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83856" y="521375"/>
            <a:ext cx="724338" cy="724338"/>
          </a:xfrm>
          <a:prstGeom prst="rect">
            <a:avLst/>
          </a:prstGeom>
        </p:spPr>
      </p:pic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4957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/Subtitle 1/3 Custom Image Lef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5;gfb6c2af038_0_7">
            <a:extLst>
              <a:ext uri="{FF2B5EF4-FFF2-40B4-BE49-F238E27FC236}">
                <a16:creationId xmlns:a16="http://schemas.microsoft.com/office/drawing/2014/main" id="{30239BAA-635F-8CD2-AB10-E6818BC3DA4B}"/>
              </a:ext>
            </a:extLst>
          </p:cNvPr>
          <p:cNvPicPr preferRelativeResize="0"/>
          <p:nvPr userDrawn="1"/>
        </p:nvPicPr>
        <p:blipFill rotWithShape="1">
          <a:blip r:embed="rId2"/>
          <a:srcRect/>
          <a:stretch/>
        </p:blipFill>
        <p:spPr>
          <a:xfrm>
            <a:off x="0" y="3045"/>
            <a:ext cx="3654351" cy="68519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2ECBC17F-48B3-5338-842A-A977AE2974C8}"/>
              </a:ext>
            </a:extLst>
          </p:cNvPr>
          <p:cNvSpPr/>
          <p:nvPr userDrawn="1"/>
        </p:nvSpPr>
        <p:spPr>
          <a:xfrm flipH="1">
            <a:off x="0" y="5486400"/>
            <a:ext cx="3657600" cy="1371600"/>
          </a:xfrm>
          <a:prstGeom prst="round1Rect">
            <a:avLst>
              <a:gd name="adj" fmla="val 430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27;gfb6c2af038_0_7">
            <a:extLst>
              <a:ext uri="{FF2B5EF4-FFF2-40B4-BE49-F238E27FC236}">
                <a16:creationId xmlns:a16="http://schemas.microsoft.com/office/drawing/2014/main" id="{8BDAB35D-B10C-A8C2-205B-58B506662464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60" y="5941707"/>
            <a:ext cx="2259480" cy="528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16;gf95db09025_0_214">
            <a:extLst>
              <a:ext uri="{FF2B5EF4-FFF2-40B4-BE49-F238E27FC236}">
                <a16:creationId xmlns:a16="http://schemas.microsoft.com/office/drawing/2014/main" id="{4C265973-9349-A540-BD09-902DDA2C52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37428" y="98495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16" name="Google Shape;217;gf95db09025_0_214">
            <a:extLst>
              <a:ext uri="{FF2B5EF4-FFF2-40B4-BE49-F238E27FC236}">
                <a16:creationId xmlns:a16="http://schemas.microsoft.com/office/drawing/2014/main" id="{DECB3FB4-5F62-1344-97C8-8F984373204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45917" y="2732400"/>
            <a:ext cx="7674122" cy="155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SzPts val="1400"/>
              <a:buNone/>
              <a:defRPr sz="1800">
                <a:latin typeface="+mn-lt"/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" name="Google Shape;215;gf95db09025_0_214">
            <a:extLst>
              <a:ext uri="{FF2B5EF4-FFF2-40B4-BE49-F238E27FC236}">
                <a16:creationId xmlns:a16="http://schemas.microsoft.com/office/drawing/2014/main" id="{60459E20-2853-3540-8D25-E0ADD6E5D7E8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63BECA8-B5B7-0DF8-0AF9-AEC015053EAA}"/>
              </a:ext>
            </a:extLst>
          </p:cNvPr>
          <p:cNvSpPr/>
          <p:nvPr userDrawn="1"/>
        </p:nvSpPr>
        <p:spPr>
          <a:xfrm>
            <a:off x="3051360" y="285638"/>
            <a:ext cx="1205879" cy="1205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AB46E68-EEBA-854F-D0FE-F9E0957FD6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54811" y="446738"/>
            <a:ext cx="798975" cy="79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488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Image Left Only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9;gfb6c2af038_0_77">
            <a:extLst>
              <a:ext uri="{FF2B5EF4-FFF2-40B4-BE49-F238E27FC236}">
                <a16:creationId xmlns:a16="http://schemas.microsoft.com/office/drawing/2014/main" id="{2E4036C6-061D-3543-817F-6078B81C67F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4343400" cy="68124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221;gfb6c2af038_0_77">
            <a:extLst>
              <a:ext uri="{FF2B5EF4-FFF2-40B4-BE49-F238E27FC236}">
                <a16:creationId xmlns:a16="http://schemas.microsoft.com/office/drawing/2014/main" id="{CA0FEA20-A67F-1947-8E54-97A47CB1F46E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2;p16">
            <a:extLst>
              <a:ext uri="{FF2B5EF4-FFF2-40B4-BE49-F238E27FC236}">
                <a16:creationId xmlns:a16="http://schemas.microsoft.com/office/drawing/2014/main" id="{DA12E9F3-5794-C04C-BA95-27DAB5E23C83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" name="Google Shape;14;p16">
            <a:extLst>
              <a:ext uri="{FF2B5EF4-FFF2-40B4-BE49-F238E27FC236}">
                <a16:creationId xmlns:a16="http://schemas.microsoft.com/office/drawing/2014/main" id="{D2CFD16F-1A56-E14E-B9F4-B7070056181E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" name="Google Shape;253;gfb6c2af038_0_111">
            <a:extLst>
              <a:ext uri="{FF2B5EF4-FFF2-40B4-BE49-F238E27FC236}">
                <a16:creationId xmlns:a16="http://schemas.microsoft.com/office/drawing/2014/main" id="{20050D97-EB12-274B-AA83-CC113D480A6A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52840" y="294664"/>
            <a:ext cx="496259" cy="4962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00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Image Left Only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9;gfb6c2af038_0_77">
            <a:extLst>
              <a:ext uri="{FF2B5EF4-FFF2-40B4-BE49-F238E27FC236}">
                <a16:creationId xmlns:a16="http://schemas.microsoft.com/office/drawing/2014/main" id="{2E4036C6-061D-3543-817F-6078B81C67F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4343400" cy="68124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221;gfb6c2af038_0_77">
            <a:extLst>
              <a:ext uri="{FF2B5EF4-FFF2-40B4-BE49-F238E27FC236}">
                <a16:creationId xmlns:a16="http://schemas.microsoft.com/office/drawing/2014/main" id="{CA0FEA20-A67F-1947-8E54-97A47CB1F46E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253;gfb6c2af038_0_111">
            <a:extLst>
              <a:ext uri="{FF2B5EF4-FFF2-40B4-BE49-F238E27FC236}">
                <a16:creationId xmlns:a16="http://schemas.microsoft.com/office/drawing/2014/main" id="{68D5F4B6-C9E4-AE4B-AA63-DC7D1696A774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0038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 + Custom Image Right (Barnes Violet)">
    <p:bg>
      <p:bgPr>
        <a:solidFill>
          <a:srgbClr val="180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22;gcb6a515c02_0_258">
            <a:extLst>
              <a:ext uri="{FF2B5EF4-FFF2-40B4-BE49-F238E27FC236}">
                <a16:creationId xmlns:a16="http://schemas.microsoft.com/office/drawing/2014/main" id="{D60951C0-0D6F-8A43-AA3E-321D2D8845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65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>
                <a:solidFill>
                  <a:srgbClr val="FAF8FB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" name="Google Shape;523;gcb6a515c02_0_258">
            <a:extLst>
              <a:ext uri="{FF2B5EF4-FFF2-40B4-BE49-F238E27FC236}">
                <a16:creationId xmlns:a16="http://schemas.microsoft.com/office/drawing/2014/main" id="{ABF043DC-D9F5-214D-8EC3-EFEB70BECE8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Google Shape;524;gcb6a515c02_0_258">
            <a:extLst>
              <a:ext uri="{FF2B5EF4-FFF2-40B4-BE49-F238E27FC236}">
                <a16:creationId xmlns:a16="http://schemas.microsoft.com/office/drawing/2014/main" id="{4E92ECB3-C4FE-4E46-A34B-AA1258648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162900"/>
            <a:ext cx="3932100" cy="4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FAF8FB"/>
                </a:solidFill>
                <a:latin typeface="+mn-lt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marL="137160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" name="Google Shape;526;gcb6a515c02_0_258">
            <a:extLst>
              <a:ext uri="{FF2B5EF4-FFF2-40B4-BE49-F238E27FC236}">
                <a16:creationId xmlns:a16="http://schemas.microsoft.com/office/drawing/2014/main" id="{6283B8F3-9A8F-4846-BBA1-2138159AE141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AF8F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2;p16">
            <a:extLst>
              <a:ext uri="{FF2B5EF4-FFF2-40B4-BE49-F238E27FC236}">
                <a16:creationId xmlns:a16="http://schemas.microsoft.com/office/drawing/2014/main" id="{83AE3CA4-0FDA-C54C-9D08-655F0B57FE8C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" name="Google Shape;14;p16">
            <a:extLst>
              <a:ext uri="{FF2B5EF4-FFF2-40B4-BE49-F238E27FC236}">
                <a16:creationId xmlns:a16="http://schemas.microsoft.com/office/drawing/2014/main" id="{0BD0036D-D55F-354D-8D74-D06D32ECB595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8" name="Google Shape;253;gfb6c2af038_0_111">
            <a:extLst>
              <a:ext uri="{FF2B5EF4-FFF2-40B4-BE49-F238E27FC236}">
                <a16:creationId xmlns:a16="http://schemas.microsoft.com/office/drawing/2014/main" id="{6865A68A-93FE-9F47-A8C1-8BB148E05D5A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95384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Text + Custom Image Righ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22;gcb6a515c02_0_258">
            <a:extLst>
              <a:ext uri="{FF2B5EF4-FFF2-40B4-BE49-F238E27FC236}">
                <a16:creationId xmlns:a16="http://schemas.microsoft.com/office/drawing/2014/main" id="{D60951C0-0D6F-8A43-AA3E-321D2D8845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65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" name="Google Shape;523;gcb6a515c02_0_258">
            <a:extLst>
              <a:ext uri="{FF2B5EF4-FFF2-40B4-BE49-F238E27FC236}">
                <a16:creationId xmlns:a16="http://schemas.microsoft.com/office/drawing/2014/main" id="{ABF043DC-D9F5-214D-8EC3-EFEB70BECE8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524;gcb6a515c02_0_258">
            <a:extLst>
              <a:ext uri="{FF2B5EF4-FFF2-40B4-BE49-F238E27FC236}">
                <a16:creationId xmlns:a16="http://schemas.microsoft.com/office/drawing/2014/main" id="{4E92ECB3-C4FE-4E46-A34B-AA1258648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114019"/>
            <a:ext cx="3932100" cy="4754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latin typeface="+mn-lt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marL="137160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" name="Google Shape;526;gcb6a515c02_0_258">
            <a:extLst>
              <a:ext uri="{FF2B5EF4-FFF2-40B4-BE49-F238E27FC236}">
                <a16:creationId xmlns:a16="http://schemas.microsoft.com/office/drawing/2014/main" id="{6283B8F3-9A8F-4846-BBA1-2138159AE141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253;gfb6c2af038_0_111">
            <a:extLst>
              <a:ext uri="{FF2B5EF4-FFF2-40B4-BE49-F238E27FC236}">
                <a16:creationId xmlns:a16="http://schemas.microsoft.com/office/drawing/2014/main" id="{8421B81C-375C-E841-8114-0BEEDD8E8A10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1133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Two Tone Color (Barnes Viole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f95db09025_0_169">
            <a:extLst>
              <a:ext uri="{FF2B5EF4-FFF2-40B4-BE49-F238E27FC236}">
                <a16:creationId xmlns:a16="http://schemas.microsoft.com/office/drawing/2014/main" id="{A3C14DD5-4984-A34D-AF8A-2DC3DA90C97E}"/>
              </a:ext>
            </a:extLst>
          </p:cNvPr>
          <p:cNvSpPr/>
          <p:nvPr userDrawn="1"/>
        </p:nvSpPr>
        <p:spPr>
          <a:xfrm>
            <a:off x="0" y="1446081"/>
            <a:ext cx="12192000" cy="5366219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4;gf95db09025_0_169">
            <a:extLst>
              <a:ext uri="{FF2B5EF4-FFF2-40B4-BE49-F238E27FC236}">
                <a16:creationId xmlns:a16="http://schemas.microsoft.com/office/drawing/2014/main" id="{9E8254C5-F8B8-4444-A1AD-346AA0EFE7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556900"/>
            <a:ext cx="108150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226;gf95db09025_0_169">
            <a:extLst>
              <a:ext uri="{FF2B5EF4-FFF2-40B4-BE49-F238E27FC236}">
                <a16:creationId xmlns:a16="http://schemas.microsoft.com/office/drawing/2014/main" id="{5E250387-D0A5-A84C-9C3B-97C5D3D3C66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;p16">
            <a:extLst>
              <a:ext uri="{FF2B5EF4-FFF2-40B4-BE49-F238E27FC236}">
                <a16:creationId xmlns:a16="http://schemas.microsoft.com/office/drawing/2014/main" id="{B4424BD0-DE66-E64D-AC82-53FDBF3865E0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4" name="Google Shape;14;p16">
            <a:extLst>
              <a:ext uri="{FF2B5EF4-FFF2-40B4-BE49-F238E27FC236}">
                <a16:creationId xmlns:a16="http://schemas.microsoft.com/office/drawing/2014/main" id="{AF14B956-A356-FF47-B8A9-A981B78B2E0D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9" name="Google Shape;253;gfb6c2af038_0_111">
            <a:extLst>
              <a:ext uri="{FF2B5EF4-FFF2-40B4-BE49-F238E27FC236}">
                <a16:creationId xmlns:a16="http://schemas.microsoft.com/office/drawing/2014/main" id="{910D2C95-71CD-1548-8D14-FE854A8F7E76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3215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Two Tone Color (White+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3;gf95db09025_0_169">
            <a:extLst>
              <a:ext uri="{FF2B5EF4-FFF2-40B4-BE49-F238E27FC236}">
                <a16:creationId xmlns:a16="http://schemas.microsoft.com/office/drawing/2014/main" id="{A3C14DD5-4984-A34D-AF8A-2DC3DA90C97E}"/>
              </a:ext>
            </a:extLst>
          </p:cNvPr>
          <p:cNvSpPr/>
          <p:nvPr userDrawn="1"/>
        </p:nvSpPr>
        <p:spPr>
          <a:xfrm>
            <a:off x="0" y="1446081"/>
            <a:ext cx="12192000" cy="5366219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4;gf95db09025_0_169">
            <a:extLst>
              <a:ext uri="{FF2B5EF4-FFF2-40B4-BE49-F238E27FC236}">
                <a16:creationId xmlns:a16="http://schemas.microsoft.com/office/drawing/2014/main" id="{9E8254C5-F8B8-4444-A1AD-346AA0EFE7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556900"/>
            <a:ext cx="108150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226;gf95db09025_0_169">
            <a:extLst>
              <a:ext uri="{FF2B5EF4-FFF2-40B4-BE49-F238E27FC236}">
                <a16:creationId xmlns:a16="http://schemas.microsoft.com/office/drawing/2014/main" id="{5E250387-D0A5-A84C-9C3B-97C5D3D3C66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;p16">
            <a:extLst>
              <a:ext uri="{FF2B5EF4-FFF2-40B4-BE49-F238E27FC236}">
                <a16:creationId xmlns:a16="http://schemas.microsoft.com/office/drawing/2014/main" id="{B4424BD0-DE66-E64D-AC82-53FDBF3865E0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rgbClr val="180D47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rgbClr val="180D47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4" name="Google Shape;14;p16">
            <a:extLst>
              <a:ext uri="{FF2B5EF4-FFF2-40B4-BE49-F238E27FC236}">
                <a16:creationId xmlns:a16="http://schemas.microsoft.com/office/drawing/2014/main" id="{AF14B956-A356-FF47-B8A9-A981B78B2E0D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180D47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rgbClr val="180D47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9" name="Google Shape;13;p16">
            <a:extLst>
              <a:ext uri="{FF2B5EF4-FFF2-40B4-BE49-F238E27FC236}">
                <a16:creationId xmlns:a16="http://schemas.microsoft.com/office/drawing/2014/main" id="{E2FF7C07-6C96-4D4E-8C9E-181F04E632E6}"/>
              </a:ext>
            </a:extLst>
          </p:cNvPr>
          <p:cNvSpPr txBox="1"/>
          <p:nvPr userDrawn="1"/>
        </p:nvSpPr>
        <p:spPr>
          <a:xfrm>
            <a:off x="2939125" y="6550700"/>
            <a:ext cx="133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>
              <a:solidFill>
                <a:schemeClr val="tx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1" name="Google Shape;253;gfb6c2af038_0_111">
            <a:extLst>
              <a:ext uri="{FF2B5EF4-FFF2-40B4-BE49-F238E27FC236}">
                <a16:creationId xmlns:a16="http://schemas.microsoft.com/office/drawing/2014/main" id="{47940E12-C0D3-3542-8EEE-3E11A53B44A6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699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4 Section Call Out (Violet Blue)">
    <p:bg>
      <p:bgPr>
        <a:solidFill>
          <a:srgbClr val="1A0C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8;gfb6c2af038_0_127">
            <a:extLst>
              <a:ext uri="{FF2B5EF4-FFF2-40B4-BE49-F238E27FC236}">
                <a16:creationId xmlns:a16="http://schemas.microsoft.com/office/drawing/2014/main" id="{A874E3BB-70DF-AC4B-97B0-03959E8BBF9D}"/>
              </a:ext>
            </a:extLst>
          </p:cNvPr>
          <p:cNvSpPr/>
          <p:nvPr userDrawn="1"/>
        </p:nvSpPr>
        <p:spPr>
          <a:xfrm flipH="1">
            <a:off x="342922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49;gfb6c2af038_0_127">
            <a:extLst>
              <a:ext uri="{FF2B5EF4-FFF2-40B4-BE49-F238E27FC236}">
                <a16:creationId xmlns:a16="http://schemas.microsoft.com/office/drawing/2014/main" id="{50D70076-475E-2A4C-A305-D99EF6E549E5}"/>
              </a:ext>
            </a:extLst>
          </p:cNvPr>
          <p:cNvSpPr/>
          <p:nvPr userDrawn="1"/>
        </p:nvSpPr>
        <p:spPr>
          <a:xfrm flipH="1">
            <a:off x="3276512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0;gfb6c2af038_0_127">
            <a:extLst>
              <a:ext uri="{FF2B5EF4-FFF2-40B4-BE49-F238E27FC236}">
                <a16:creationId xmlns:a16="http://schemas.microsoft.com/office/drawing/2014/main" id="{2B71192A-3A43-DA40-B815-608C2A287D81}"/>
              </a:ext>
            </a:extLst>
          </p:cNvPr>
          <p:cNvSpPr/>
          <p:nvPr userDrawn="1"/>
        </p:nvSpPr>
        <p:spPr>
          <a:xfrm flipH="1">
            <a:off x="6210100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51;gfb6c2af038_0_127">
            <a:extLst>
              <a:ext uri="{FF2B5EF4-FFF2-40B4-BE49-F238E27FC236}">
                <a16:creationId xmlns:a16="http://schemas.microsoft.com/office/drawing/2014/main" id="{8CBC9130-D76A-5B45-816D-D138AED7C2CA}"/>
              </a:ext>
            </a:extLst>
          </p:cNvPr>
          <p:cNvSpPr/>
          <p:nvPr userDrawn="1"/>
        </p:nvSpPr>
        <p:spPr>
          <a:xfrm flipH="1">
            <a:off x="344774" y="1539281"/>
            <a:ext cx="8570726" cy="45719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53;gfb6c2af038_0_127">
            <a:extLst>
              <a:ext uri="{FF2B5EF4-FFF2-40B4-BE49-F238E27FC236}">
                <a16:creationId xmlns:a16="http://schemas.microsoft.com/office/drawing/2014/main" id="{EB856F71-8FCB-EA4F-ABDA-A95EC5681442}"/>
              </a:ext>
            </a:extLst>
          </p:cNvPr>
          <p:cNvSpPr/>
          <p:nvPr userDrawn="1"/>
        </p:nvSpPr>
        <p:spPr>
          <a:xfrm>
            <a:off x="3056438" y="1407578"/>
            <a:ext cx="208430" cy="472746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56;gfb6c2af038_0_111">
            <a:extLst>
              <a:ext uri="{FF2B5EF4-FFF2-40B4-BE49-F238E27FC236}">
                <a16:creationId xmlns:a16="http://schemas.microsoft.com/office/drawing/2014/main" id="{23530C4D-6691-0242-B4D6-CE6F3C3F005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53;gfb6c2af038_0_127">
            <a:extLst>
              <a:ext uri="{FF2B5EF4-FFF2-40B4-BE49-F238E27FC236}">
                <a16:creationId xmlns:a16="http://schemas.microsoft.com/office/drawing/2014/main" id="{FE3BF36C-81FD-624D-9DAF-E632B1C636D2}"/>
              </a:ext>
            </a:extLst>
          </p:cNvPr>
          <p:cNvSpPr/>
          <p:nvPr userDrawn="1"/>
        </p:nvSpPr>
        <p:spPr>
          <a:xfrm>
            <a:off x="5993406" y="1397200"/>
            <a:ext cx="208429" cy="4727461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60;gfb6c2af038_0_127">
            <a:extLst>
              <a:ext uri="{FF2B5EF4-FFF2-40B4-BE49-F238E27FC236}">
                <a16:creationId xmlns:a16="http://schemas.microsoft.com/office/drawing/2014/main" id="{39264A87-30BB-244B-8037-4DCBDBE3A8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1039" y="556900"/>
            <a:ext cx="10892218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bg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F610914-C61C-D44E-99A7-7E196796B1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038" y="15495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A892AA4-B4D2-984C-BFAE-4151255A5C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1752" y="1558014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2F3B6DC-55C7-B24C-83CF-DC8AD286B7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9225" y="156987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4" name="Google Shape;35;p18">
            <a:extLst>
              <a:ext uri="{FF2B5EF4-FFF2-40B4-BE49-F238E27FC236}">
                <a16:creationId xmlns:a16="http://schemas.microsoft.com/office/drawing/2014/main" id="{6FD76B4F-3FA1-BB48-A18D-5677702DA409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351038" y="2759721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5" name="Google Shape;35;p18">
            <a:extLst>
              <a:ext uri="{FF2B5EF4-FFF2-40B4-BE49-F238E27FC236}">
                <a16:creationId xmlns:a16="http://schemas.microsoft.com/office/drawing/2014/main" id="{415CDBE8-F837-D04F-8DA5-8F2128F82858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3264868" y="2758398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6" name="Google Shape;35;p18">
            <a:extLst>
              <a:ext uri="{FF2B5EF4-FFF2-40B4-BE49-F238E27FC236}">
                <a16:creationId xmlns:a16="http://schemas.microsoft.com/office/drawing/2014/main" id="{56D1CF2D-2C9E-3B47-84FE-7185DCB2CABA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6214510" y="2758398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1" name="Google Shape;12;p16">
            <a:extLst>
              <a:ext uri="{FF2B5EF4-FFF2-40B4-BE49-F238E27FC236}">
                <a16:creationId xmlns:a16="http://schemas.microsoft.com/office/drawing/2014/main" id="{344081DC-875D-DB4C-B37E-8A36B3D86B54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3" name="Google Shape;14;p16">
            <a:extLst>
              <a:ext uri="{FF2B5EF4-FFF2-40B4-BE49-F238E27FC236}">
                <a16:creationId xmlns:a16="http://schemas.microsoft.com/office/drawing/2014/main" id="{21246240-255B-EA40-8C3D-2D603ACE56D8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7" name="Google Shape;253;gfb6c2af038_0_111">
            <a:extLst>
              <a:ext uri="{FF2B5EF4-FFF2-40B4-BE49-F238E27FC236}">
                <a16:creationId xmlns:a16="http://schemas.microsoft.com/office/drawing/2014/main" id="{A6AF4F92-F0A3-4948-9E0F-1D5A29BADFC9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07633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4 Section Call Ou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8;gfb6c2af038_0_127">
            <a:extLst>
              <a:ext uri="{FF2B5EF4-FFF2-40B4-BE49-F238E27FC236}">
                <a16:creationId xmlns:a16="http://schemas.microsoft.com/office/drawing/2014/main" id="{A874E3BB-70DF-AC4B-97B0-03959E8BBF9D}"/>
              </a:ext>
            </a:extLst>
          </p:cNvPr>
          <p:cNvSpPr/>
          <p:nvPr userDrawn="1"/>
        </p:nvSpPr>
        <p:spPr>
          <a:xfrm flipH="1">
            <a:off x="342922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49;gfb6c2af038_0_127">
            <a:extLst>
              <a:ext uri="{FF2B5EF4-FFF2-40B4-BE49-F238E27FC236}">
                <a16:creationId xmlns:a16="http://schemas.microsoft.com/office/drawing/2014/main" id="{50D70076-475E-2A4C-A305-D99EF6E549E5}"/>
              </a:ext>
            </a:extLst>
          </p:cNvPr>
          <p:cNvSpPr/>
          <p:nvPr userDrawn="1"/>
        </p:nvSpPr>
        <p:spPr>
          <a:xfrm flipH="1">
            <a:off x="3276512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0;gfb6c2af038_0_127">
            <a:extLst>
              <a:ext uri="{FF2B5EF4-FFF2-40B4-BE49-F238E27FC236}">
                <a16:creationId xmlns:a16="http://schemas.microsoft.com/office/drawing/2014/main" id="{2B71192A-3A43-DA40-B815-608C2A287D81}"/>
              </a:ext>
            </a:extLst>
          </p:cNvPr>
          <p:cNvSpPr/>
          <p:nvPr userDrawn="1"/>
        </p:nvSpPr>
        <p:spPr>
          <a:xfrm flipH="1">
            <a:off x="6210100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51;gfb6c2af038_0_127">
            <a:extLst>
              <a:ext uri="{FF2B5EF4-FFF2-40B4-BE49-F238E27FC236}">
                <a16:creationId xmlns:a16="http://schemas.microsoft.com/office/drawing/2014/main" id="{8CBC9130-D76A-5B45-816D-D138AED7C2CA}"/>
              </a:ext>
            </a:extLst>
          </p:cNvPr>
          <p:cNvSpPr/>
          <p:nvPr userDrawn="1"/>
        </p:nvSpPr>
        <p:spPr>
          <a:xfrm flipH="1">
            <a:off x="344774" y="1539281"/>
            <a:ext cx="8570726" cy="45719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53;gfb6c2af038_0_127">
            <a:extLst>
              <a:ext uri="{FF2B5EF4-FFF2-40B4-BE49-F238E27FC236}">
                <a16:creationId xmlns:a16="http://schemas.microsoft.com/office/drawing/2014/main" id="{EB856F71-8FCB-EA4F-ABDA-A95EC5681442}"/>
              </a:ext>
            </a:extLst>
          </p:cNvPr>
          <p:cNvSpPr/>
          <p:nvPr userDrawn="1"/>
        </p:nvSpPr>
        <p:spPr>
          <a:xfrm>
            <a:off x="3056438" y="1407578"/>
            <a:ext cx="208430" cy="47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56;gfb6c2af038_0_111">
            <a:extLst>
              <a:ext uri="{FF2B5EF4-FFF2-40B4-BE49-F238E27FC236}">
                <a16:creationId xmlns:a16="http://schemas.microsoft.com/office/drawing/2014/main" id="{23530C4D-6691-0242-B4D6-CE6F3C3F005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A0C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53;gfb6c2af038_0_127">
            <a:extLst>
              <a:ext uri="{FF2B5EF4-FFF2-40B4-BE49-F238E27FC236}">
                <a16:creationId xmlns:a16="http://schemas.microsoft.com/office/drawing/2014/main" id="{FE3BF36C-81FD-624D-9DAF-E632B1C636D2}"/>
              </a:ext>
            </a:extLst>
          </p:cNvPr>
          <p:cNvSpPr/>
          <p:nvPr userDrawn="1"/>
        </p:nvSpPr>
        <p:spPr>
          <a:xfrm>
            <a:off x="5993406" y="1397200"/>
            <a:ext cx="208429" cy="4727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60;gfb6c2af038_0_127">
            <a:extLst>
              <a:ext uri="{FF2B5EF4-FFF2-40B4-BE49-F238E27FC236}">
                <a16:creationId xmlns:a16="http://schemas.microsoft.com/office/drawing/2014/main" id="{39264A87-30BB-244B-8037-4DCBDBE3A8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1039" y="556900"/>
            <a:ext cx="10853582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F610914-C61C-D44E-99A7-7E196796B1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038" y="15495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A892AA4-B4D2-984C-BFAE-4151255A5C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1752" y="1558014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2F3B6DC-55C7-B24C-83CF-DC8AD286B7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9225" y="156987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4" name="Google Shape;35;p18">
            <a:extLst>
              <a:ext uri="{FF2B5EF4-FFF2-40B4-BE49-F238E27FC236}">
                <a16:creationId xmlns:a16="http://schemas.microsoft.com/office/drawing/2014/main" id="{6FD76B4F-3FA1-BB48-A18D-5677702DA409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351038" y="2741792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5" name="Google Shape;35;p18">
            <a:extLst>
              <a:ext uri="{FF2B5EF4-FFF2-40B4-BE49-F238E27FC236}">
                <a16:creationId xmlns:a16="http://schemas.microsoft.com/office/drawing/2014/main" id="{415CDBE8-F837-D04F-8DA5-8F2128F82858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3264868" y="2740469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6" name="Google Shape;35;p18">
            <a:extLst>
              <a:ext uri="{FF2B5EF4-FFF2-40B4-BE49-F238E27FC236}">
                <a16:creationId xmlns:a16="http://schemas.microsoft.com/office/drawing/2014/main" id="{56D1CF2D-2C9E-3B47-84FE-7185DCB2CABA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6214510" y="2740469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pic>
        <p:nvPicPr>
          <p:cNvPr id="21" name="Google Shape;253;gfb6c2af038_0_111">
            <a:extLst>
              <a:ext uri="{FF2B5EF4-FFF2-40B4-BE49-F238E27FC236}">
                <a16:creationId xmlns:a16="http://schemas.microsoft.com/office/drawing/2014/main" id="{3AD1CE6F-A30C-F944-8724-04CEF874CE03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872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4 Section Call Out (Violet Blue)">
    <p:bg>
      <p:bgPr>
        <a:solidFill>
          <a:srgbClr val="1A0C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8;gfb6c2af038_0_127">
            <a:extLst>
              <a:ext uri="{FF2B5EF4-FFF2-40B4-BE49-F238E27FC236}">
                <a16:creationId xmlns:a16="http://schemas.microsoft.com/office/drawing/2014/main" id="{A874E3BB-70DF-AC4B-97B0-03959E8BBF9D}"/>
              </a:ext>
            </a:extLst>
          </p:cNvPr>
          <p:cNvSpPr/>
          <p:nvPr userDrawn="1"/>
        </p:nvSpPr>
        <p:spPr>
          <a:xfrm flipH="1">
            <a:off x="342922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49;gfb6c2af038_0_127">
            <a:extLst>
              <a:ext uri="{FF2B5EF4-FFF2-40B4-BE49-F238E27FC236}">
                <a16:creationId xmlns:a16="http://schemas.microsoft.com/office/drawing/2014/main" id="{50D70076-475E-2A4C-A305-D99EF6E549E5}"/>
              </a:ext>
            </a:extLst>
          </p:cNvPr>
          <p:cNvSpPr/>
          <p:nvPr userDrawn="1"/>
        </p:nvSpPr>
        <p:spPr>
          <a:xfrm flipH="1">
            <a:off x="3276512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0;gfb6c2af038_0_127">
            <a:extLst>
              <a:ext uri="{FF2B5EF4-FFF2-40B4-BE49-F238E27FC236}">
                <a16:creationId xmlns:a16="http://schemas.microsoft.com/office/drawing/2014/main" id="{2B71192A-3A43-DA40-B815-608C2A287D81}"/>
              </a:ext>
            </a:extLst>
          </p:cNvPr>
          <p:cNvSpPr/>
          <p:nvPr userDrawn="1"/>
        </p:nvSpPr>
        <p:spPr>
          <a:xfrm flipH="1">
            <a:off x="6210100" y="156220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51;gfb6c2af038_0_127">
            <a:extLst>
              <a:ext uri="{FF2B5EF4-FFF2-40B4-BE49-F238E27FC236}">
                <a16:creationId xmlns:a16="http://schemas.microsoft.com/office/drawing/2014/main" id="{8CBC9130-D76A-5B45-816D-D138AED7C2CA}"/>
              </a:ext>
            </a:extLst>
          </p:cNvPr>
          <p:cNvSpPr/>
          <p:nvPr userDrawn="1"/>
        </p:nvSpPr>
        <p:spPr>
          <a:xfrm flipH="1">
            <a:off x="344774" y="1539281"/>
            <a:ext cx="11496187" cy="45719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53;gfb6c2af038_0_127">
            <a:extLst>
              <a:ext uri="{FF2B5EF4-FFF2-40B4-BE49-F238E27FC236}">
                <a16:creationId xmlns:a16="http://schemas.microsoft.com/office/drawing/2014/main" id="{EB856F71-8FCB-EA4F-ABDA-A95EC5681442}"/>
              </a:ext>
            </a:extLst>
          </p:cNvPr>
          <p:cNvSpPr/>
          <p:nvPr userDrawn="1"/>
        </p:nvSpPr>
        <p:spPr>
          <a:xfrm>
            <a:off x="3056438" y="1407578"/>
            <a:ext cx="208430" cy="4727460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56;gfb6c2af038_0_111">
            <a:extLst>
              <a:ext uri="{FF2B5EF4-FFF2-40B4-BE49-F238E27FC236}">
                <a16:creationId xmlns:a16="http://schemas.microsoft.com/office/drawing/2014/main" id="{23530C4D-6691-0242-B4D6-CE6F3C3F005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53;gfb6c2af038_0_127">
            <a:extLst>
              <a:ext uri="{FF2B5EF4-FFF2-40B4-BE49-F238E27FC236}">
                <a16:creationId xmlns:a16="http://schemas.microsoft.com/office/drawing/2014/main" id="{FE3BF36C-81FD-624D-9DAF-E632B1C636D2}"/>
              </a:ext>
            </a:extLst>
          </p:cNvPr>
          <p:cNvSpPr/>
          <p:nvPr userDrawn="1"/>
        </p:nvSpPr>
        <p:spPr>
          <a:xfrm>
            <a:off x="5993406" y="1397200"/>
            <a:ext cx="208429" cy="4727461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60;gfb6c2af038_0_127">
            <a:extLst>
              <a:ext uri="{FF2B5EF4-FFF2-40B4-BE49-F238E27FC236}">
                <a16:creationId xmlns:a16="http://schemas.microsoft.com/office/drawing/2014/main" id="{39264A87-30BB-244B-8037-4DCBDBE3A8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1038" y="556900"/>
            <a:ext cx="10879339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chemeClr val="bg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F610914-C61C-D44E-99A7-7E196796B1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038" y="15495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A892AA4-B4D2-984C-BFAE-4151255A5C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1752" y="1558014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2F3B6DC-55C7-B24C-83CF-DC8AD286B7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9225" y="156987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4" name="Google Shape;35;p18">
            <a:extLst>
              <a:ext uri="{FF2B5EF4-FFF2-40B4-BE49-F238E27FC236}">
                <a16:creationId xmlns:a16="http://schemas.microsoft.com/office/drawing/2014/main" id="{6FD76B4F-3FA1-BB48-A18D-5677702DA409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351038" y="2759721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5" name="Google Shape;35;p18">
            <a:extLst>
              <a:ext uri="{FF2B5EF4-FFF2-40B4-BE49-F238E27FC236}">
                <a16:creationId xmlns:a16="http://schemas.microsoft.com/office/drawing/2014/main" id="{415CDBE8-F837-D04F-8DA5-8F2128F82858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3264868" y="2758398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6" name="Google Shape;35;p18">
            <a:extLst>
              <a:ext uri="{FF2B5EF4-FFF2-40B4-BE49-F238E27FC236}">
                <a16:creationId xmlns:a16="http://schemas.microsoft.com/office/drawing/2014/main" id="{56D1CF2D-2C9E-3B47-84FE-7185DCB2CABA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6214510" y="2758398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2" name="Google Shape;150;gfb6c2af038_0_127">
            <a:extLst>
              <a:ext uri="{FF2B5EF4-FFF2-40B4-BE49-F238E27FC236}">
                <a16:creationId xmlns:a16="http://schemas.microsoft.com/office/drawing/2014/main" id="{79149C44-9468-3A40-810B-419BCAFB4A49}"/>
              </a:ext>
            </a:extLst>
          </p:cNvPr>
          <p:cNvSpPr/>
          <p:nvPr userDrawn="1"/>
        </p:nvSpPr>
        <p:spPr>
          <a:xfrm flipH="1">
            <a:off x="9137047" y="1577330"/>
            <a:ext cx="2705400" cy="43815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53;gfb6c2af038_0_127">
            <a:extLst>
              <a:ext uri="{FF2B5EF4-FFF2-40B4-BE49-F238E27FC236}">
                <a16:creationId xmlns:a16="http://schemas.microsoft.com/office/drawing/2014/main" id="{D6A5BC2F-2870-A941-867C-F17761CAD3E1}"/>
              </a:ext>
            </a:extLst>
          </p:cNvPr>
          <p:cNvSpPr/>
          <p:nvPr userDrawn="1"/>
        </p:nvSpPr>
        <p:spPr>
          <a:xfrm>
            <a:off x="8920353" y="1412330"/>
            <a:ext cx="208429" cy="4727461"/>
          </a:xfrm>
          <a:prstGeom prst="rect">
            <a:avLst/>
          </a:prstGeom>
          <a:solidFill>
            <a:srgbClr val="180D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18CEE94-6218-0247-A0A0-EE9BBDD19A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36172" y="15850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chemeClr val="bg1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27" name="Google Shape;35;p18">
            <a:extLst>
              <a:ext uri="{FF2B5EF4-FFF2-40B4-BE49-F238E27FC236}">
                <a16:creationId xmlns:a16="http://schemas.microsoft.com/office/drawing/2014/main" id="{262BBE70-23E7-CB4E-9F93-1AD63EF6C4DC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41457" y="2773528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1" name="Google Shape;12;p16">
            <a:extLst>
              <a:ext uri="{FF2B5EF4-FFF2-40B4-BE49-F238E27FC236}">
                <a16:creationId xmlns:a16="http://schemas.microsoft.com/office/drawing/2014/main" id="{344081DC-875D-DB4C-B37E-8A36B3D86B54}"/>
              </a:ext>
            </a:extLst>
          </p:cNvPr>
          <p:cNvSpPr txBox="1"/>
          <p:nvPr userDrawn="1"/>
        </p:nvSpPr>
        <p:spPr>
          <a:xfrm>
            <a:off x="2314196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3" name="Google Shape;14;p16">
            <a:extLst>
              <a:ext uri="{FF2B5EF4-FFF2-40B4-BE49-F238E27FC236}">
                <a16:creationId xmlns:a16="http://schemas.microsoft.com/office/drawing/2014/main" id="{21246240-255B-EA40-8C3D-2D603ACE56D8}"/>
              </a:ext>
            </a:extLst>
          </p:cNvPr>
          <p:cNvSpPr txBox="1"/>
          <p:nvPr userDrawn="1"/>
        </p:nvSpPr>
        <p:spPr>
          <a:xfrm>
            <a:off x="495300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bg1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>
              <a:solidFill>
                <a:schemeClr val="bg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29" name="Google Shape;253;gfb6c2af038_0_111">
            <a:extLst>
              <a:ext uri="{FF2B5EF4-FFF2-40B4-BE49-F238E27FC236}">
                <a16:creationId xmlns:a16="http://schemas.microsoft.com/office/drawing/2014/main" id="{B55DA465-A631-6B49-B6D6-256A6BDB8495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2320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4 Section Call Out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8;gfb6c2af038_0_127">
            <a:extLst>
              <a:ext uri="{FF2B5EF4-FFF2-40B4-BE49-F238E27FC236}">
                <a16:creationId xmlns:a16="http://schemas.microsoft.com/office/drawing/2014/main" id="{A874E3BB-70DF-AC4B-97B0-03959E8BBF9D}"/>
              </a:ext>
            </a:extLst>
          </p:cNvPr>
          <p:cNvSpPr/>
          <p:nvPr userDrawn="1"/>
        </p:nvSpPr>
        <p:spPr>
          <a:xfrm flipH="1">
            <a:off x="342922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49;gfb6c2af038_0_127">
            <a:extLst>
              <a:ext uri="{FF2B5EF4-FFF2-40B4-BE49-F238E27FC236}">
                <a16:creationId xmlns:a16="http://schemas.microsoft.com/office/drawing/2014/main" id="{50D70076-475E-2A4C-A305-D99EF6E549E5}"/>
              </a:ext>
            </a:extLst>
          </p:cNvPr>
          <p:cNvSpPr/>
          <p:nvPr userDrawn="1"/>
        </p:nvSpPr>
        <p:spPr>
          <a:xfrm flipH="1">
            <a:off x="3276512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50;gfb6c2af038_0_127">
            <a:extLst>
              <a:ext uri="{FF2B5EF4-FFF2-40B4-BE49-F238E27FC236}">
                <a16:creationId xmlns:a16="http://schemas.microsoft.com/office/drawing/2014/main" id="{2B71192A-3A43-DA40-B815-608C2A287D81}"/>
              </a:ext>
            </a:extLst>
          </p:cNvPr>
          <p:cNvSpPr/>
          <p:nvPr userDrawn="1"/>
        </p:nvSpPr>
        <p:spPr>
          <a:xfrm flipH="1">
            <a:off x="6210100" y="156220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51;gfb6c2af038_0_127">
            <a:extLst>
              <a:ext uri="{FF2B5EF4-FFF2-40B4-BE49-F238E27FC236}">
                <a16:creationId xmlns:a16="http://schemas.microsoft.com/office/drawing/2014/main" id="{8CBC9130-D76A-5B45-816D-D138AED7C2CA}"/>
              </a:ext>
            </a:extLst>
          </p:cNvPr>
          <p:cNvSpPr/>
          <p:nvPr userDrawn="1"/>
        </p:nvSpPr>
        <p:spPr>
          <a:xfrm flipH="1">
            <a:off x="344774" y="1539281"/>
            <a:ext cx="11496187" cy="45719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53;gfb6c2af038_0_127">
            <a:extLst>
              <a:ext uri="{FF2B5EF4-FFF2-40B4-BE49-F238E27FC236}">
                <a16:creationId xmlns:a16="http://schemas.microsoft.com/office/drawing/2014/main" id="{EB856F71-8FCB-EA4F-ABDA-A95EC5681442}"/>
              </a:ext>
            </a:extLst>
          </p:cNvPr>
          <p:cNvSpPr/>
          <p:nvPr userDrawn="1"/>
        </p:nvSpPr>
        <p:spPr>
          <a:xfrm>
            <a:off x="3056438" y="1407578"/>
            <a:ext cx="208430" cy="47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56;gfb6c2af038_0_111">
            <a:extLst>
              <a:ext uri="{FF2B5EF4-FFF2-40B4-BE49-F238E27FC236}">
                <a16:creationId xmlns:a16="http://schemas.microsoft.com/office/drawing/2014/main" id="{23530C4D-6691-0242-B4D6-CE6F3C3F0055}"/>
              </a:ext>
            </a:extLst>
          </p:cNvPr>
          <p:cNvSpPr/>
          <p:nvPr userDrawn="1"/>
        </p:nvSpPr>
        <p:spPr>
          <a:xfrm>
            <a:off x="0" y="6812281"/>
            <a:ext cx="12192000" cy="45600"/>
          </a:xfrm>
          <a:prstGeom prst="rect">
            <a:avLst/>
          </a:prstGeom>
          <a:gradFill>
            <a:gsLst>
              <a:gs pos="0">
                <a:srgbClr val="BA28DD"/>
              </a:gs>
              <a:gs pos="50000">
                <a:srgbClr val="F53C57"/>
              </a:gs>
              <a:gs pos="100000">
                <a:srgbClr val="FF4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1A0C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53;gfb6c2af038_0_127">
            <a:extLst>
              <a:ext uri="{FF2B5EF4-FFF2-40B4-BE49-F238E27FC236}">
                <a16:creationId xmlns:a16="http://schemas.microsoft.com/office/drawing/2014/main" id="{FE3BF36C-81FD-624D-9DAF-E632B1C636D2}"/>
              </a:ext>
            </a:extLst>
          </p:cNvPr>
          <p:cNvSpPr/>
          <p:nvPr userDrawn="1"/>
        </p:nvSpPr>
        <p:spPr>
          <a:xfrm>
            <a:off x="5993406" y="1397200"/>
            <a:ext cx="208429" cy="4727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60;gfb6c2af038_0_127">
            <a:extLst>
              <a:ext uri="{FF2B5EF4-FFF2-40B4-BE49-F238E27FC236}">
                <a16:creationId xmlns:a16="http://schemas.microsoft.com/office/drawing/2014/main" id="{39264A87-30BB-244B-8037-4DCBDBE3A8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1039" y="556900"/>
            <a:ext cx="10892218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None/>
              <a:defRPr sz="2800" i="0" u="none" strike="noStrike" cap="none">
                <a:solidFill>
                  <a:srgbClr val="1A0C47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F610914-C61C-D44E-99A7-7E196796B1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038" y="15495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CA892AA4-B4D2-984C-BFAE-4151255A5C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1752" y="1558014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02F3B6DC-55C7-B24C-83CF-DC8AD286B7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9225" y="156987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4" name="Google Shape;35;p18">
            <a:extLst>
              <a:ext uri="{FF2B5EF4-FFF2-40B4-BE49-F238E27FC236}">
                <a16:creationId xmlns:a16="http://schemas.microsoft.com/office/drawing/2014/main" id="{6FD76B4F-3FA1-BB48-A18D-5677702DA409}"/>
              </a:ext>
            </a:extLst>
          </p:cNvPr>
          <p:cNvSpPr txBox="1">
            <a:spLocks noGrp="1"/>
          </p:cNvSpPr>
          <p:nvPr>
            <p:ph type="body" idx="13"/>
          </p:nvPr>
        </p:nvSpPr>
        <p:spPr>
          <a:xfrm>
            <a:off x="351038" y="2741792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5" name="Google Shape;35;p18">
            <a:extLst>
              <a:ext uri="{FF2B5EF4-FFF2-40B4-BE49-F238E27FC236}">
                <a16:creationId xmlns:a16="http://schemas.microsoft.com/office/drawing/2014/main" id="{415CDBE8-F837-D04F-8DA5-8F2128F82858}"/>
              </a:ext>
            </a:extLst>
          </p:cNvPr>
          <p:cNvSpPr txBox="1">
            <a:spLocks noGrp="1"/>
          </p:cNvSpPr>
          <p:nvPr>
            <p:ph type="body" idx="14"/>
          </p:nvPr>
        </p:nvSpPr>
        <p:spPr>
          <a:xfrm>
            <a:off x="3264868" y="2740469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36" name="Google Shape;35;p18">
            <a:extLst>
              <a:ext uri="{FF2B5EF4-FFF2-40B4-BE49-F238E27FC236}">
                <a16:creationId xmlns:a16="http://schemas.microsoft.com/office/drawing/2014/main" id="{56D1CF2D-2C9E-3B47-84FE-7185DCB2CABA}"/>
              </a:ext>
            </a:extLst>
          </p:cNvPr>
          <p:cNvSpPr txBox="1">
            <a:spLocks noGrp="1"/>
          </p:cNvSpPr>
          <p:nvPr>
            <p:ph type="body" idx="15"/>
          </p:nvPr>
        </p:nvSpPr>
        <p:spPr>
          <a:xfrm>
            <a:off x="6214510" y="2740469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sp>
        <p:nvSpPr>
          <p:cNvPr id="22" name="Google Shape;150;gfb6c2af038_0_127">
            <a:extLst>
              <a:ext uri="{FF2B5EF4-FFF2-40B4-BE49-F238E27FC236}">
                <a16:creationId xmlns:a16="http://schemas.microsoft.com/office/drawing/2014/main" id="{79149C44-9468-3A40-810B-419BCAFB4A49}"/>
              </a:ext>
            </a:extLst>
          </p:cNvPr>
          <p:cNvSpPr/>
          <p:nvPr userDrawn="1"/>
        </p:nvSpPr>
        <p:spPr>
          <a:xfrm flipH="1">
            <a:off x="9137047" y="1577330"/>
            <a:ext cx="2705400" cy="4381500"/>
          </a:xfrm>
          <a:prstGeom prst="rect">
            <a:avLst/>
          </a:prstGeom>
          <a:solidFill>
            <a:srgbClr val="E8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53;gfb6c2af038_0_127">
            <a:extLst>
              <a:ext uri="{FF2B5EF4-FFF2-40B4-BE49-F238E27FC236}">
                <a16:creationId xmlns:a16="http://schemas.microsoft.com/office/drawing/2014/main" id="{D6A5BC2F-2870-A941-867C-F17761CAD3E1}"/>
              </a:ext>
            </a:extLst>
          </p:cNvPr>
          <p:cNvSpPr/>
          <p:nvPr userDrawn="1"/>
        </p:nvSpPr>
        <p:spPr>
          <a:xfrm>
            <a:off x="8920353" y="1412330"/>
            <a:ext cx="208429" cy="4727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A0C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18CEE94-6218-0247-A0A0-EE9BBDD19A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36172" y="1585000"/>
            <a:ext cx="1509293" cy="1144775"/>
          </a:xfrm>
        </p:spPr>
        <p:txBody>
          <a:bodyPr>
            <a:noAutofit/>
          </a:bodyPr>
          <a:lstStyle>
            <a:lvl1pPr marL="76200" indent="0">
              <a:buNone/>
              <a:defRPr sz="6000" b="0" i="0">
                <a:solidFill>
                  <a:srgbClr val="1A0C47"/>
                </a:solidFill>
                <a:latin typeface="Lato Light" panose="020F0302020204030203" pitchFamily="34" charset="77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27" name="Google Shape;35;p18">
            <a:extLst>
              <a:ext uri="{FF2B5EF4-FFF2-40B4-BE49-F238E27FC236}">
                <a16:creationId xmlns:a16="http://schemas.microsoft.com/office/drawing/2014/main" id="{262BBE70-23E7-CB4E-9F93-1AD63EF6C4DC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9141457" y="2755599"/>
            <a:ext cx="2700990" cy="30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39700" lvl="0" indent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rgbClr val="1A0C47"/>
                </a:solidFill>
                <a:latin typeface="+mn-lt"/>
              </a:defRPr>
            </a:lvl1pPr>
            <a:lvl2pPr marL="914400" lvl="1" indent="-3111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 dirty="0"/>
          </a:p>
        </p:txBody>
      </p:sp>
      <p:pic>
        <p:nvPicPr>
          <p:cNvPr id="21" name="Google Shape;253;gfb6c2af038_0_111">
            <a:extLst>
              <a:ext uri="{FF2B5EF4-FFF2-40B4-BE49-F238E27FC236}">
                <a16:creationId xmlns:a16="http://schemas.microsoft.com/office/drawing/2014/main" id="{64AACFB5-C3F8-7944-AFED-CF9604D2ED96}"/>
              </a:ext>
            </a:extLst>
          </p:cNvPr>
          <p:cNvPicPr preferRelativeResize="0"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2840" y="294678"/>
            <a:ext cx="496259" cy="496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833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;p16">
            <a:extLst>
              <a:ext uri="{FF2B5EF4-FFF2-40B4-BE49-F238E27FC236}">
                <a16:creationId xmlns:a16="http://schemas.microsoft.com/office/drawing/2014/main" id="{E1A18231-6E7A-C043-B7D9-F2ED10C665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675" y="556900"/>
            <a:ext cx="108150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ibre Baskerville"/>
              <a:buNone/>
              <a:defRPr sz="340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Google Shape;11;p16">
            <a:extLst>
              <a:ext uri="{FF2B5EF4-FFF2-40B4-BE49-F238E27FC236}">
                <a16:creationId xmlns:a16="http://schemas.microsoft.com/office/drawing/2014/main" id="{BACCA9B8-A57C-4942-92F2-48CD679F5C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8675" y="1825625"/>
            <a:ext cx="108151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Char char="•"/>
              <a:defRPr sz="240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 Light"/>
              <a:buChar char="•"/>
              <a:defRPr sz="180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 Light"/>
              <a:buChar char="•"/>
              <a:defRPr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 dirty="0"/>
          </a:p>
        </p:txBody>
      </p:sp>
      <p:sp>
        <p:nvSpPr>
          <p:cNvPr id="4" name="Google Shape;12;p16">
            <a:extLst>
              <a:ext uri="{FF2B5EF4-FFF2-40B4-BE49-F238E27FC236}">
                <a16:creationId xmlns:a16="http://schemas.microsoft.com/office/drawing/2014/main" id="{4EADF417-C06D-DD4D-B380-C643D3C630C3}"/>
              </a:ext>
            </a:extLst>
          </p:cNvPr>
          <p:cNvSpPr txBox="1"/>
          <p:nvPr userDrawn="1"/>
        </p:nvSpPr>
        <p:spPr>
          <a:xfrm>
            <a:off x="11492922" y="6510104"/>
            <a:ext cx="1704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rgbClr val="1A0D47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800" dirty="0">
              <a:solidFill>
                <a:srgbClr val="1A0D47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Google Shape;14;p16">
            <a:extLst>
              <a:ext uri="{FF2B5EF4-FFF2-40B4-BE49-F238E27FC236}">
                <a16:creationId xmlns:a16="http://schemas.microsoft.com/office/drawing/2014/main" id="{E2E32A44-D6DE-0B44-8D3E-9CE5688B1AAC}"/>
              </a:ext>
            </a:extLst>
          </p:cNvPr>
          <p:cNvSpPr txBox="1"/>
          <p:nvPr userDrawn="1"/>
        </p:nvSpPr>
        <p:spPr>
          <a:xfrm>
            <a:off x="9674026" y="6398300"/>
            <a:ext cx="1895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1A0D47"/>
                </a:solidFill>
                <a:latin typeface="Lato Light"/>
                <a:ea typeface="Lato Light"/>
                <a:cs typeface="Lato Light"/>
                <a:sym typeface="Lato Light"/>
              </a:rPr>
              <a:t>Barnes Proprietary and Confidential</a:t>
            </a:r>
            <a:endParaRPr sz="800" dirty="0">
              <a:solidFill>
                <a:srgbClr val="1A0D47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25415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noFill/>
          </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noFill/>
          </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2C92B-5046-6783-DC4C-5485483B6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917" y="619190"/>
            <a:ext cx="7674122" cy="464022"/>
          </a:xfrm>
        </p:spPr>
        <p:txBody>
          <a:bodyPr/>
          <a:lstStyle/>
          <a:p>
            <a:pPr algn="ctr"/>
            <a:r>
              <a:rPr lang="en-US" sz="4000" dirty="0"/>
              <a:t>Coming Soon… Roth 401(k)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0E0D05-8313-F990-0B7B-262F4E796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5240" y="1280451"/>
            <a:ext cx="7674122" cy="1552500"/>
          </a:xfrm>
        </p:spPr>
        <p:txBody>
          <a:bodyPr/>
          <a:lstStyle/>
          <a:p>
            <a:pPr algn="ctr"/>
            <a:r>
              <a:rPr lang="en-US" sz="2400" b="1" dirty="0"/>
              <a:t>Learn all about Roth 401(k) and Roth Catch-up!</a:t>
            </a:r>
          </a:p>
          <a:p>
            <a:pPr algn="ctr"/>
            <a:r>
              <a:rPr lang="en-US" sz="2400" b="1" dirty="0"/>
              <a:t>Join a live webinar hosted by Fidelity Investments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90031A-7E66-DC36-5E63-F957B15E50BB}"/>
              </a:ext>
            </a:extLst>
          </p:cNvPr>
          <p:cNvSpPr txBox="1"/>
          <p:nvPr/>
        </p:nvSpPr>
        <p:spPr>
          <a:xfrm>
            <a:off x="4341388" y="2708274"/>
            <a:ext cx="73645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Learn about different ways you can contribute to your workplace savings plan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Understand how Roth contributions can affect your paycheck and your taxes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Understand the difference between a Roth IRA and the Roth option in your workplace savings plan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0B51FC-E5A4-5E9E-DC73-FB7DAAECA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581805"/>
              </p:ext>
            </p:extLst>
          </p:nvPr>
        </p:nvGraphicFramePr>
        <p:xfrm>
          <a:off x="4117957" y="4213232"/>
          <a:ext cx="7811446" cy="1978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8065">
                  <a:extLst>
                    <a:ext uri="{9D8B030D-6E8A-4147-A177-3AD203B41FA5}">
                      <a16:colId xmlns:a16="http://schemas.microsoft.com/office/drawing/2014/main" val="169834982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1511518083"/>
                    </a:ext>
                  </a:extLst>
                </a:gridCol>
                <a:gridCol w="1631852">
                  <a:extLst>
                    <a:ext uri="{9D8B030D-6E8A-4147-A177-3AD203B41FA5}">
                      <a16:colId xmlns:a16="http://schemas.microsoft.com/office/drawing/2014/main" val="3886013950"/>
                    </a:ext>
                  </a:extLst>
                </a:gridCol>
                <a:gridCol w="1733412">
                  <a:extLst>
                    <a:ext uri="{9D8B030D-6E8A-4147-A177-3AD203B41FA5}">
                      <a16:colId xmlns:a16="http://schemas.microsoft.com/office/drawing/2014/main" val="3785950015"/>
                    </a:ext>
                  </a:extLst>
                </a:gridCol>
                <a:gridCol w="1739655">
                  <a:extLst>
                    <a:ext uri="{9D8B030D-6E8A-4147-A177-3AD203B41FA5}">
                      <a16:colId xmlns:a16="http://schemas.microsoft.com/office/drawing/2014/main" val="1839429973"/>
                    </a:ext>
                  </a:extLst>
                </a:gridCol>
              </a:tblGrid>
              <a:tr h="4200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DATE:</a:t>
                      </a:r>
                      <a:endParaRPr lang="en-US" sz="110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December 8, 2023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December 8, 2023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December 14, 2023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December 14, 2023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266007"/>
                  </a:ext>
                </a:extLst>
              </a:tr>
              <a:tr h="4200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bg1"/>
                          </a:solidFill>
                          <a:effectLst/>
                        </a:rPr>
                        <a:t>TIME: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10:00 AM EST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12:00 (Noon) EST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10:00 AM EST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2:00 PM EST</a:t>
                      </a:r>
                      <a:endParaRPr lang="en-US" sz="14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2592797"/>
                  </a:ext>
                </a:extLst>
              </a:tr>
              <a:tr h="4200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LINK TO REGISTER: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1A0D47"/>
                        </a:solidFill>
                        <a:effectLst/>
                        <a:latin typeface="Lato Light" panose="020F0502020204030203" pitchFamily="34" charset="0"/>
                        <a:ea typeface="Lato Light" panose="020F0502020204030203" pitchFamily="34" charset="0"/>
                        <a:cs typeface="Lato Light" panose="020F050202020403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0144108"/>
                  </a:ext>
                </a:extLst>
              </a:tr>
            </a:tbl>
          </a:graphicData>
        </a:graphic>
      </p:graphicFrame>
      <p:pic>
        <p:nvPicPr>
          <p:cNvPr id="8" name="Picture 7" descr="A qr code with green dots&#10;&#10;Description automatically generated">
            <a:extLst>
              <a:ext uri="{FF2B5EF4-FFF2-40B4-BE49-F238E27FC236}">
                <a16:creationId xmlns:a16="http://schemas.microsoft.com/office/drawing/2014/main" id="{1E51E334-40E5-AFAC-02D6-FE9903421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244" y="5153686"/>
            <a:ext cx="847725" cy="847725"/>
          </a:xfrm>
          <a:prstGeom prst="rect">
            <a:avLst/>
          </a:prstGeom>
        </p:spPr>
      </p:pic>
      <p:pic>
        <p:nvPicPr>
          <p:cNvPr id="9" name="Picture 8" descr="A qr code with green squares&#10;&#10;Description automatically generated">
            <a:extLst>
              <a:ext uri="{FF2B5EF4-FFF2-40B4-BE49-F238E27FC236}">
                <a16:creationId xmlns:a16="http://schemas.microsoft.com/office/drawing/2014/main" id="{3C41EE98-7448-FC56-C308-F5941E9923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874" y="5174497"/>
            <a:ext cx="847725" cy="847725"/>
          </a:xfrm>
          <a:prstGeom prst="rect">
            <a:avLst/>
          </a:prstGeom>
        </p:spPr>
      </p:pic>
      <p:pic>
        <p:nvPicPr>
          <p:cNvPr id="10" name="Picture 9" descr="A qr code with green squares&#10;&#10;Description automatically generated">
            <a:extLst>
              <a:ext uri="{FF2B5EF4-FFF2-40B4-BE49-F238E27FC236}">
                <a16:creationId xmlns:a16="http://schemas.microsoft.com/office/drawing/2014/main" id="{8A2FAB1F-0AF3-6542-E2A7-AD251F07AD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78045" y="5174497"/>
            <a:ext cx="847725" cy="847725"/>
          </a:xfrm>
          <a:prstGeom prst="rect">
            <a:avLst/>
          </a:prstGeom>
        </p:spPr>
      </p:pic>
      <p:pic>
        <p:nvPicPr>
          <p:cNvPr id="11" name="Picture 10" descr="A qr code with green squares&#10;&#10;Description automatically generated">
            <a:extLst>
              <a:ext uri="{FF2B5EF4-FFF2-40B4-BE49-F238E27FC236}">
                <a16:creationId xmlns:a16="http://schemas.microsoft.com/office/drawing/2014/main" id="{E8D2A311-E98A-A08A-C841-6D7E13B34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37" y="5160428"/>
            <a:ext cx="8477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8919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 - Barnes Violet and White (Footer, Page Number, Date)">
  <a:themeElements>
    <a:clrScheme name="Violet">
      <a:dk1>
        <a:srgbClr val="1A0D47"/>
      </a:dk1>
      <a:lt1>
        <a:srgbClr val="FFFFFF"/>
      </a:lt1>
      <a:dk2>
        <a:srgbClr val="130019"/>
      </a:dk2>
      <a:lt2>
        <a:srgbClr val="E7E6E6"/>
      </a:lt2>
      <a:accent1>
        <a:srgbClr val="FE5300"/>
      </a:accent1>
      <a:accent2>
        <a:srgbClr val="F53C57"/>
      </a:accent2>
      <a:accent3>
        <a:srgbClr val="BA28DD"/>
      </a:accent3>
      <a:accent4>
        <a:srgbClr val="8ACDEA"/>
      </a:accent4>
      <a:accent5>
        <a:srgbClr val="5B9BD5"/>
      </a:accent5>
      <a:accent6>
        <a:srgbClr val="70AD47"/>
      </a:accent6>
      <a:hlink>
        <a:srgbClr val="FE5300"/>
      </a:hlink>
      <a:folHlink>
        <a:srgbClr val="BA28DD"/>
      </a:folHlink>
    </a:clrScheme>
    <a:fontScheme name="Default Font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9fef5ea-23bc-46f0-a82c-ef3e79912e21}" enabled="1" method="Standard" siteId="{443614e2-ebe4-4568-8af0-66ca270d653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105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Lato</vt:lpstr>
      <vt:lpstr>Lato Light</vt:lpstr>
      <vt:lpstr>Libre Baskerville</vt:lpstr>
      <vt:lpstr>Symbol</vt:lpstr>
      <vt:lpstr>Content Slides - Barnes Violet and White (Footer, Page Number, Date)</vt:lpstr>
      <vt:lpstr>Coming Soon… Roth 401(k)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Coming Soon… Roth 401(k)</dc:title>
  <dc:creator>Knittel, Lynne D.</dc:creator>
  <cp:lastModifiedBy>Ibarra, Carmella</cp:lastModifiedBy>
  <cp:revision>4</cp:revision>
  <dcterms:created xsi:type="dcterms:W3CDTF">2023-10-24T20:48:11Z</dcterms:created>
  <dcterms:modified xsi:type="dcterms:W3CDTF">2023-11-09T23:03:34Z</dcterms:modified>
</cp:coreProperties>
</file>